
<file path=[Content_Types].xml><?xml version="1.0" encoding="utf-8"?>
<Types xmlns="http://schemas.openxmlformats.org/package/2006/content-types">
  <Default Extension="heic" ContentType="image/heic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3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1.xml" ContentType="application/vnd.openxmlformats-officedocument.drawingml.chart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notesSlides/notesSlide6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9" r:id="rId4"/>
    <p:sldMasterId id="2147483892" r:id="rId5"/>
  </p:sldMasterIdLst>
  <p:notesMasterIdLst>
    <p:notesMasterId r:id="rId30"/>
  </p:notesMasterIdLst>
  <p:handoutMasterIdLst>
    <p:handoutMasterId r:id="rId31"/>
  </p:handoutMasterIdLst>
  <p:sldIdLst>
    <p:sldId id="256" r:id="rId6"/>
    <p:sldId id="259" r:id="rId7"/>
    <p:sldId id="275" r:id="rId8"/>
    <p:sldId id="262" r:id="rId9"/>
    <p:sldId id="287" r:id="rId10"/>
    <p:sldId id="261" r:id="rId11"/>
    <p:sldId id="263" r:id="rId12"/>
    <p:sldId id="284" r:id="rId13"/>
    <p:sldId id="264" r:id="rId14"/>
    <p:sldId id="277" r:id="rId15"/>
    <p:sldId id="279" r:id="rId16"/>
    <p:sldId id="266" r:id="rId17"/>
    <p:sldId id="285" r:id="rId18"/>
    <p:sldId id="268" r:id="rId19"/>
    <p:sldId id="280" r:id="rId20"/>
    <p:sldId id="271" r:id="rId21"/>
    <p:sldId id="272" r:id="rId22"/>
    <p:sldId id="273" r:id="rId23"/>
    <p:sldId id="274" r:id="rId24"/>
    <p:sldId id="258" r:id="rId25"/>
    <p:sldId id="292" r:id="rId26"/>
    <p:sldId id="293" r:id="rId27"/>
    <p:sldId id="294" r:id="rId28"/>
    <p:sldId id="278" r:id="rId29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orisnik" initials="K" lastIdx="2" clrIdx="0"/>
  <p:cmAuthor id="1" name="Mirjana Knezevic" initials="MK" lastIdx="12" clrIdx="1">
    <p:extLst>
      <p:ext uri="{19B8F6BF-5375-455C-9EA6-DF929625EA0E}">
        <p15:presenceInfo xmlns:p15="http://schemas.microsoft.com/office/powerpoint/2012/main" userId="S-1-5-21-3213289721-1927786710-1971543238-2777" providerId="AD"/>
      </p:ext>
    </p:extLst>
  </p:cmAuthor>
  <p:cmAuthor id="2" name="Milena Radomirovic" initials="MR" lastIdx="24" clrIdx="2">
    <p:extLst>
      <p:ext uri="{19B8F6BF-5375-455C-9EA6-DF929625EA0E}">
        <p15:presenceInfo xmlns:p15="http://schemas.microsoft.com/office/powerpoint/2012/main" userId="S-1-5-21-3213289721-1927786710-1971543238-2751" providerId="AD"/>
      </p:ext>
    </p:extLst>
  </p:cmAuthor>
  <p:cmAuthor id="3" name="Tatjana Milivojevic" initials="TM" lastIdx="13" clrIdx="3">
    <p:extLst>
      <p:ext uri="{19B8F6BF-5375-455C-9EA6-DF929625EA0E}">
        <p15:presenceInfo xmlns:p15="http://schemas.microsoft.com/office/powerpoint/2012/main" userId="S-1-5-21-3988269000-3947341290-2979681626-1339" providerId="AD"/>
      </p:ext>
    </p:extLst>
  </p:cmAuthor>
  <p:cmAuthor id="4" name="Opstinska Uprava Kovin" initials="OUK" lastIdx="2" clrIdx="4">
    <p:extLst>
      <p:ext uri="{19B8F6BF-5375-455C-9EA6-DF929625EA0E}">
        <p15:presenceInfo xmlns:p15="http://schemas.microsoft.com/office/powerpoint/2012/main" userId="986af186f68b03f8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8B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39" autoAdjust="0"/>
    <p:restoredTop sz="89216" autoAdjust="0"/>
  </p:normalViewPr>
  <p:slideViewPr>
    <p:cSldViewPr>
      <p:cViewPr varScale="1">
        <p:scale>
          <a:sx n="102" d="100"/>
          <a:sy n="102" d="100"/>
        </p:scale>
        <p:origin x="174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commentAuthors" Target="comment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elena%20S\Desktop\b09\d\JELENA\Dokumenta\Dokumenta%202022\Budzet%202023\KONACNI%20%20%207.12\&#1079;&#1072;%20&#1054;&#1073;&#1088;&#1072;&#1079;&#1083;&#1086;&#1078;&#1077;&#1114;&#1077;\Grafikon%20prihoda%20za%20obrazlozenje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elena%20S\Desktop\b09\d\JELENA\Dokumenta\Dokumenta%202022\Budzet%202023\KONACNI%20%20%207.12\&#1079;&#1072;%20&#1054;&#1073;&#1088;&#1072;&#1079;&#1083;&#1086;&#1078;&#1077;&#1114;&#1077;\Grafikon%20prihoda%20za%20obrazlozenje.xls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Jelena%20S\Desktop\b09\d\JELENA\Dokumenta\Dokumenta%202022\II%20Rebalans%202022\Grafik%20po%20programima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9178901024468717"/>
          <c:y val="0.3668401539493662"/>
          <c:w val="0.42961907591633347"/>
          <c:h val="0.27464851692826836"/>
        </c:manualLayout>
      </c:layout>
      <c:pie3DChart>
        <c:varyColors val="1"/>
        <c:ser>
          <c:idx val="0"/>
          <c:order val="0"/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37E6-47DE-8354-F366A55E32D1}"/>
              </c:ext>
            </c:extLst>
          </c:dPt>
          <c:dPt>
            <c:idx val="1"/>
            <c:bubble3D val="0"/>
            <c:spPr>
              <a:solidFill>
                <a:srgbClr val="9933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37E6-47DE-8354-F366A55E32D1}"/>
              </c:ext>
            </c:extLst>
          </c:dPt>
          <c:dPt>
            <c:idx val="2"/>
            <c:bubble3D val="0"/>
            <c:spPr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37E6-47DE-8354-F366A55E32D1}"/>
              </c:ext>
            </c:extLst>
          </c:dPt>
          <c:dPt>
            <c:idx val="3"/>
            <c:bubble3D val="0"/>
            <c:spPr>
              <a:solidFill>
                <a:srgbClr val="CC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6-37E6-47DE-8354-F366A55E32D1}"/>
              </c:ext>
            </c:extLst>
          </c:dPt>
          <c:dPt>
            <c:idx val="4"/>
            <c:bubble3D val="0"/>
            <c:spPr>
              <a:solidFill>
                <a:srgbClr val="6600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8-37E6-47DE-8354-F366A55E32D1}"/>
              </c:ext>
            </c:extLst>
          </c:dPt>
          <c:dPt>
            <c:idx val="5"/>
            <c:bubble3D val="0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A-37E6-47DE-8354-F366A55E32D1}"/>
              </c:ext>
            </c:extLst>
          </c:dPt>
          <c:dPt>
            <c:idx val="6"/>
            <c:bubble3D val="0"/>
            <c:spPr>
              <a:solidFill>
                <a:srgbClr val="0066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C-37E6-47DE-8354-F366A55E32D1}"/>
              </c:ext>
            </c:extLst>
          </c:dPt>
          <c:dPt>
            <c:idx val="7"/>
            <c:bubble3D val="0"/>
            <c:spPr>
              <a:solidFill>
                <a:srgbClr val="CCCC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E-37E6-47DE-8354-F366A55E32D1}"/>
              </c:ext>
            </c:extLst>
          </c:dPt>
          <c:dPt>
            <c:idx val="8"/>
            <c:bubble3D val="0"/>
            <c:spPr>
              <a:solidFill>
                <a:srgbClr val="000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0-37E6-47DE-8354-F366A55E32D1}"/>
              </c:ext>
            </c:extLst>
          </c:dPt>
          <c:dPt>
            <c:idx val="9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2-37E6-47DE-8354-F366A55E32D1}"/>
              </c:ext>
            </c:extLst>
          </c:dPt>
          <c:dPt>
            <c:idx val="10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4-37E6-47DE-8354-F366A55E32D1}"/>
              </c:ext>
            </c:extLst>
          </c:dPt>
          <c:dPt>
            <c:idx val="11"/>
            <c:bubble3D val="0"/>
            <c:spPr>
              <a:solidFill>
                <a:srgbClr val="00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6-37E6-47DE-8354-F366A55E32D1}"/>
              </c:ext>
            </c:extLst>
          </c:dPt>
          <c:dPt>
            <c:idx val="12"/>
            <c:bubble3D val="0"/>
            <c:spPr>
              <a:solidFill>
                <a:srgbClr val="800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8-37E6-47DE-8354-F366A55E32D1}"/>
              </c:ext>
            </c:extLst>
          </c:dPt>
          <c:dPt>
            <c:idx val="13"/>
            <c:bubble3D val="0"/>
            <c:spPr>
              <a:solidFill>
                <a:srgbClr val="80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A-37E6-47DE-8354-F366A55E32D1}"/>
              </c:ext>
            </c:extLst>
          </c:dPt>
          <c:dPt>
            <c:idx val="14"/>
            <c:bubble3D val="0"/>
            <c:extLst>
              <c:ext xmlns:c16="http://schemas.microsoft.com/office/drawing/2014/chart" uri="{C3380CC4-5D6E-409C-BE32-E72D297353CC}">
                <c16:uniqueId val="{0000001B-37E6-47DE-8354-F366A55E32D1}"/>
              </c:ext>
            </c:extLst>
          </c:dPt>
          <c:dLbls>
            <c:dLbl>
              <c:idx val="0"/>
              <c:layout>
                <c:manualLayout>
                  <c:x val="3.4471011854463107E-2"/>
                  <c:y val="-6.6469269261254293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37E6-47DE-8354-F366A55E32D1}"/>
                </c:ext>
              </c:extLst>
            </c:dLbl>
            <c:dLbl>
              <c:idx val="1"/>
              <c:layout>
                <c:manualLayout>
                  <c:x val="1.4260281247835222E-2"/>
                  <c:y val="0.1148420884009217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37E6-47DE-8354-F366A55E32D1}"/>
                </c:ext>
              </c:extLst>
            </c:dLbl>
            <c:dLbl>
              <c:idx val="2"/>
              <c:layout>
                <c:manualLayout>
                  <c:x val="0.13027778419193203"/>
                  <c:y val="0.23063258397048184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37E6-47DE-8354-F366A55E32D1}"/>
                </c:ext>
              </c:extLst>
            </c:dLbl>
            <c:dLbl>
              <c:idx val="3"/>
              <c:layout>
                <c:manualLayout>
                  <c:x val="4.4283834022213496E-2"/>
                  <c:y val="0.26938719616569656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37E6-47DE-8354-F366A55E32D1}"/>
                </c:ext>
              </c:extLst>
            </c:dLbl>
            <c:dLbl>
              <c:idx val="4"/>
              <c:layout>
                <c:manualLayout>
                  <c:x val="-5.5034982797238355E-2"/>
                  <c:y val="0.16753805774278205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37E6-47DE-8354-F366A55E32D1}"/>
                </c:ext>
              </c:extLst>
            </c:dLbl>
            <c:dLbl>
              <c:idx val="5"/>
              <c:layout>
                <c:manualLayout>
                  <c:x val="-0.10239653327791508"/>
                  <c:y val="3.6984366084674196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37E6-47DE-8354-F366A55E32D1}"/>
                </c:ext>
              </c:extLst>
            </c:dLbl>
            <c:dLbl>
              <c:idx val="6"/>
              <c:layout>
                <c:manualLayout>
                  <c:x val="-4.7856234998009367E-2"/>
                  <c:y val="4.281051425710658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37E6-47DE-8354-F366A55E32D1}"/>
                </c:ext>
              </c:extLst>
            </c:dLbl>
            <c:dLbl>
              <c:idx val="7"/>
              <c:layout>
                <c:manualLayout>
                  <c:x val="-8.3559191555503842E-2"/>
                  <c:y val="-4.6055997377441982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37E6-47DE-8354-F366A55E32D1}"/>
                </c:ext>
              </c:extLst>
            </c:dLbl>
            <c:dLbl>
              <c:idx val="8"/>
              <c:layout>
                <c:manualLayout>
                  <c:x val="-0.18924608031034243"/>
                  <c:y val="-9.4868671536539856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37E6-47DE-8354-F366A55E32D1}"/>
                </c:ext>
              </c:extLst>
            </c:dLbl>
            <c:dLbl>
              <c:idx val="9"/>
              <c:layout>
                <c:manualLayout>
                  <c:x val="-0.2210426336004187"/>
                  <c:y val="-0.19379842519685039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37E6-47DE-8354-F366A55E32D1}"/>
                </c:ext>
              </c:extLst>
            </c:dLbl>
            <c:dLbl>
              <c:idx val="10"/>
              <c:layout>
                <c:manualLayout>
                  <c:x val="-0.11809386507289102"/>
                  <c:y val="-0.31002936982553098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37E6-47DE-8354-F366A55E32D1}"/>
                </c:ext>
              </c:extLst>
            </c:dLbl>
            <c:dLbl>
              <c:idx val="11"/>
              <c:layout>
                <c:manualLayout>
                  <c:x val="0.12849138781662173"/>
                  <c:y val="-0.32074229619726635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37E6-47DE-8354-F366A55E32D1}"/>
                </c:ext>
              </c:extLst>
            </c:dLbl>
            <c:dLbl>
              <c:idx val="12"/>
              <c:layout>
                <c:manualLayout>
                  <c:x val="0.28589674606927012"/>
                  <c:y val="-0.25456395506901297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37E6-47DE-8354-F366A55E32D1}"/>
                </c:ext>
              </c:extLst>
            </c:dLbl>
            <c:dLbl>
              <c:idx val="13"/>
              <c:layout>
                <c:manualLayout>
                  <c:x val="0.27917318986153117"/>
                  <c:y val="-0.1476616880289067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37E6-47DE-8354-F366A55E32D1}"/>
                </c:ext>
              </c:extLst>
            </c:dLbl>
            <c:dLbl>
              <c:idx val="14"/>
              <c:layout>
                <c:manualLayout>
                  <c:x val="0.23338120858059899"/>
                  <c:y val="-2.9308035290769377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Times New Roman"/>
                      <a:ea typeface="Times New Roman"/>
                      <a:cs typeface="Times New Roman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37E6-47DE-8354-F366A55E32D1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800" b="0" i="0" u="none" strike="noStrike" baseline="0">
                    <a:solidFill>
                      <a:srgbClr val="000000"/>
                    </a:solidFill>
                    <a:latin typeface="Times New Roman"/>
                    <a:ea typeface="Times New Roman"/>
                    <a:cs typeface="Times New Roman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'2023 график прихода'!$C$110:$C$124</c:f>
              <c:strCache>
                <c:ptCount val="14"/>
                <c:pt idx="0">
                  <c:v>Порези на доходак, добит и капиталне добитке</c:v>
                </c:pt>
                <c:pt idx="2">
                  <c:v>Порез на имовину</c:v>
                </c:pt>
                <c:pt idx="3">
                  <c:v>Порез на добра и услуге</c:v>
                </c:pt>
                <c:pt idx="4">
                  <c:v>Други порези</c:v>
                </c:pt>
                <c:pt idx="6">
                  <c:v>Трансфери од других нивоа власти</c:v>
                </c:pt>
                <c:pt idx="7">
                  <c:v>Приходи од имовине</c:v>
                </c:pt>
                <c:pt idx="8">
                  <c:v>Приходи од продаје добара и услуга</c:v>
                </c:pt>
                <c:pt idx="9">
                  <c:v>Новчане казне и одузета имовинска корист</c:v>
                </c:pt>
                <c:pt idx="10">
                  <c:v>Добровољни трансфери од физичких и правних лица</c:v>
                </c:pt>
                <c:pt idx="11">
                  <c:v>Мешовити и неодређени приходи</c:v>
                </c:pt>
                <c:pt idx="12">
                  <c:v>Меморандумске ставке за рафундацију расхода </c:v>
                </c:pt>
                <c:pt idx="13">
                  <c:v>Примања од продаје нефинансијске имовине</c:v>
                </c:pt>
              </c:strCache>
            </c:strRef>
          </c:cat>
          <c:val>
            <c:numRef>
              <c:f>'2023 график прихода'!$D$110:$D$124</c:f>
              <c:numCache>
                <c:formatCode>General</c:formatCode>
                <c:ptCount val="15"/>
                <c:pt idx="0" formatCode="#,##0">
                  <c:v>614750000</c:v>
                </c:pt>
                <c:pt idx="2" formatCode="#,##0">
                  <c:v>268480000</c:v>
                </c:pt>
                <c:pt idx="3" formatCode="#,##0">
                  <c:v>23644800</c:v>
                </c:pt>
                <c:pt idx="4" formatCode="#,##0">
                  <c:v>12540000</c:v>
                </c:pt>
                <c:pt idx="6" formatCode="#,##0">
                  <c:v>249524766</c:v>
                </c:pt>
                <c:pt idx="7" formatCode="#,##0">
                  <c:v>71000800</c:v>
                </c:pt>
                <c:pt idx="8" formatCode="#,##0">
                  <c:v>43491000</c:v>
                </c:pt>
                <c:pt idx="9" formatCode="#,##0">
                  <c:v>8900000</c:v>
                </c:pt>
                <c:pt idx="10" formatCode="#,##0">
                  <c:v>43264884</c:v>
                </c:pt>
                <c:pt idx="11" formatCode="#,##0">
                  <c:v>8966150</c:v>
                </c:pt>
                <c:pt idx="12" formatCode="#,##0">
                  <c:v>1592600</c:v>
                </c:pt>
                <c:pt idx="13" formatCode="#,##0">
                  <c:v>6470000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C-37E6-47DE-8354-F366A55E32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800" b="0" i="0" u="none" strike="noStrike" baseline="0">
          <a:solidFill>
            <a:srgbClr val="000000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9449884724357689"/>
          <c:y val="0.38666750578885806"/>
          <c:w val="0.41262201124786868"/>
          <c:h val="0.22444493152111875"/>
        </c:manualLayout>
      </c:layout>
      <c:pie3DChart>
        <c:varyColors val="1"/>
        <c:ser>
          <c:idx val="0"/>
          <c:order val="0"/>
          <c:spPr>
            <a:solidFill>
              <a:srgbClr val="9999FF"/>
            </a:solidFill>
            <a:ln w="12700">
              <a:solidFill>
                <a:srgbClr val="000000"/>
              </a:solidFill>
              <a:prstDash val="solid"/>
            </a:ln>
          </c:spPr>
          <c:dPt>
            <c:idx val="0"/>
            <c:bubble3D val="0"/>
            <c:extLst>
              <c:ext xmlns:c16="http://schemas.microsoft.com/office/drawing/2014/chart" uri="{C3380CC4-5D6E-409C-BE32-E72D297353CC}">
                <c16:uniqueId val="{00000000-9A22-4490-A93B-8DF912317422}"/>
              </c:ext>
            </c:extLst>
          </c:dPt>
          <c:dPt>
            <c:idx val="1"/>
            <c:bubble3D val="0"/>
            <c:spPr>
              <a:solidFill>
                <a:srgbClr val="9933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2-9A22-4490-A93B-8DF912317422}"/>
              </c:ext>
            </c:extLst>
          </c:dPt>
          <c:dPt>
            <c:idx val="2"/>
            <c:bubble3D val="0"/>
            <c:spPr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4-9A22-4490-A93B-8DF912317422}"/>
              </c:ext>
            </c:extLst>
          </c:dPt>
          <c:dPt>
            <c:idx val="3"/>
            <c:bubble3D val="0"/>
            <c:spPr>
              <a:solidFill>
                <a:srgbClr val="CC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6-9A22-4490-A93B-8DF912317422}"/>
              </c:ext>
            </c:extLst>
          </c:dPt>
          <c:dPt>
            <c:idx val="4"/>
            <c:bubble3D val="0"/>
            <c:spPr>
              <a:solidFill>
                <a:srgbClr val="6600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8-9A22-4490-A93B-8DF912317422}"/>
              </c:ext>
            </c:extLst>
          </c:dPt>
          <c:dPt>
            <c:idx val="5"/>
            <c:bubble3D val="0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A-9A22-4490-A93B-8DF912317422}"/>
              </c:ext>
            </c:extLst>
          </c:dPt>
          <c:dPt>
            <c:idx val="6"/>
            <c:bubble3D val="0"/>
            <c:spPr>
              <a:solidFill>
                <a:srgbClr val="0066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C-9A22-4490-A93B-8DF912317422}"/>
              </c:ext>
            </c:extLst>
          </c:dPt>
          <c:dPt>
            <c:idx val="7"/>
            <c:bubble3D val="0"/>
            <c:spPr>
              <a:solidFill>
                <a:srgbClr val="CCCC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E-9A22-4490-A93B-8DF912317422}"/>
              </c:ext>
            </c:extLst>
          </c:dPt>
          <c:dPt>
            <c:idx val="8"/>
            <c:bubble3D val="0"/>
            <c:spPr>
              <a:solidFill>
                <a:srgbClr val="000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0-9A22-4490-A93B-8DF912317422}"/>
              </c:ext>
            </c:extLst>
          </c:dPt>
          <c:dPt>
            <c:idx val="9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2-9A22-4490-A93B-8DF912317422}"/>
              </c:ext>
            </c:extLst>
          </c:dPt>
          <c:dPt>
            <c:idx val="10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4-9A22-4490-A93B-8DF912317422}"/>
              </c:ext>
            </c:extLst>
          </c:dPt>
          <c:dPt>
            <c:idx val="11"/>
            <c:bubble3D val="0"/>
            <c:spPr>
              <a:solidFill>
                <a:srgbClr val="00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6-9A22-4490-A93B-8DF912317422}"/>
              </c:ext>
            </c:extLst>
          </c:dPt>
          <c:dPt>
            <c:idx val="12"/>
            <c:bubble3D val="0"/>
            <c:extLst>
              <c:ext xmlns:c16="http://schemas.microsoft.com/office/drawing/2014/chart" uri="{C3380CC4-5D6E-409C-BE32-E72D297353CC}">
                <c16:uniqueId val="{00000017-9A22-4490-A93B-8DF912317422}"/>
              </c:ext>
            </c:extLst>
          </c:dPt>
          <c:dPt>
            <c:idx val="13"/>
            <c:bubble3D val="0"/>
            <c:extLst>
              <c:ext xmlns:c16="http://schemas.microsoft.com/office/drawing/2014/chart" uri="{C3380CC4-5D6E-409C-BE32-E72D297353CC}">
                <c16:uniqueId val="{00000018-9A22-4490-A93B-8DF912317422}"/>
              </c:ext>
            </c:extLst>
          </c:dPt>
          <c:dLbls>
            <c:dLbl>
              <c:idx val="0"/>
              <c:layout>
                <c:manualLayout>
                  <c:x val="7.4419075074455901E-2"/>
                  <c:y val="4.4404559019163681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9A22-4490-A93B-8DF912317422}"/>
                </c:ext>
              </c:extLst>
            </c:dLbl>
            <c:dLbl>
              <c:idx val="1"/>
              <c:layout>
                <c:manualLayout>
                  <c:x val="4.8896971428784665E-2"/>
                  <c:y val="0.13069485492395638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A22-4490-A93B-8DF912317422}"/>
                </c:ext>
              </c:extLst>
            </c:dLbl>
            <c:dLbl>
              <c:idx val="3"/>
              <c:layout>
                <c:manualLayout>
                  <c:x val="4.5994173333515728E-2"/>
                  <c:y val="0.21012447416675656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9A22-4490-A93B-8DF912317422}"/>
                </c:ext>
              </c:extLst>
            </c:dLbl>
            <c:dLbl>
              <c:idx val="4"/>
              <c:layout>
                <c:manualLayout>
                  <c:x val="-9.2328961860762365E-2"/>
                  <c:y val="5.7741056340560135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9A22-4490-A93B-8DF912317422}"/>
                </c:ext>
              </c:extLst>
            </c:dLbl>
            <c:dLbl>
              <c:idx val="5"/>
              <c:layout>
                <c:manualLayout>
                  <c:x val="-8.6483825399549005E-2"/>
                  <c:y val="1.3816560601157693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9A22-4490-A93B-8DF912317422}"/>
                </c:ext>
              </c:extLst>
            </c:dLbl>
            <c:dLbl>
              <c:idx val="6"/>
              <c:layout>
                <c:manualLayout>
                  <c:x val="-0.10120177479189683"/>
                  <c:y val="1.6552835005213401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9A22-4490-A93B-8DF912317422}"/>
                </c:ext>
              </c:extLst>
            </c:dLbl>
            <c:dLbl>
              <c:idx val="7"/>
              <c:layout>
                <c:manualLayout>
                  <c:x val="-0.17212357123343502"/>
                  <c:y val="-5.4347535325207655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9A22-4490-A93B-8DF912317422}"/>
                </c:ext>
              </c:extLst>
            </c:dLbl>
            <c:dLbl>
              <c:idx val="8"/>
              <c:layout>
                <c:manualLayout>
                  <c:x val="-0.16761065168819819"/>
                  <c:y val="-0.20248603171178947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9A22-4490-A93B-8DF912317422}"/>
                </c:ext>
              </c:extLst>
            </c:dLbl>
            <c:dLbl>
              <c:idx val="9"/>
              <c:layout>
                <c:manualLayout>
                  <c:x val="4.7823258670698233E-2"/>
                  <c:y val="-0.24703383309962967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2-9A22-4490-A93B-8DF912317422}"/>
                </c:ext>
              </c:extLst>
            </c:dLbl>
            <c:dLbl>
              <c:idx val="10"/>
              <c:layout>
                <c:manualLayout>
                  <c:x val="0.2073457701699207"/>
                  <c:y val="-0.2634721892640132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9A22-4490-A93B-8DF912317422}"/>
                </c:ext>
              </c:extLst>
            </c:dLbl>
            <c:dLbl>
              <c:idx val="11"/>
              <c:layout>
                <c:manualLayout>
                  <c:x val="0.33156464130789404"/>
                  <c:y val="-0.10385589472548806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0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9A22-4490-A93B-8DF912317422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8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'ГРАФИК РАСХОДА ПО НАМЕНИ 2023.'!$B$110:$B$123</c:f>
              <c:strCache>
                <c:ptCount val="10"/>
                <c:pt idx="0">
                  <c:v>Расходи за запослене</c:v>
                </c:pt>
                <c:pt idx="1">
                  <c:v>Коришење роба и услуга</c:v>
                </c:pt>
                <c:pt idx="2">
                  <c:v>Отплата камата</c:v>
                </c:pt>
                <c:pt idx="3">
                  <c:v>Субвенције</c:v>
                </c:pt>
                <c:pt idx="4">
                  <c:v>Донације и трансфери</c:v>
                </c:pt>
                <c:pt idx="5">
                  <c:v>Социјална помоћ</c:v>
                </c:pt>
                <c:pt idx="6">
                  <c:v>Остали расходи</c:v>
                </c:pt>
                <c:pt idx="7">
                  <c:v>Административни трансфери</c:v>
                </c:pt>
                <c:pt idx="8">
                  <c:v>Основна средства</c:v>
                </c:pt>
                <c:pt idx="9">
                  <c:v>Природна имовина</c:v>
                </c:pt>
              </c:strCache>
            </c:strRef>
          </c:cat>
          <c:val>
            <c:numRef>
              <c:f>'ГРАФИК РАСХОДА ПО НАМЕНИ 2023.'!$C$110:$C$123</c:f>
              <c:numCache>
                <c:formatCode>#,##0.00</c:formatCode>
                <c:ptCount val="14"/>
                <c:pt idx="0">
                  <c:v>299764560</c:v>
                </c:pt>
                <c:pt idx="1">
                  <c:v>455923501</c:v>
                </c:pt>
                <c:pt idx="2">
                  <c:v>40000</c:v>
                </c:pt>
                <c:pt idx="3">
                  <c:v>23000000</c:v>
                </c:pt>
                <c:pt idx="4">
                  <c:v>182610000</c:v>
                </c:pt>
                <c:pt idx="5">
                  <c:v>177413052</c:v>
                </c:pt>
                <c:pt idx="6">
                  <c:v>68522000</c:v>
                </c:pt>
                <c:pt idx="7">
                  <c:v>14934688</c:v>
                </c:pt>
                <c:pt idx="8">
                  <c:v>259792199</c:v>
                </c:pt>
                <c:pt idx="9">
                  <c:v>5000000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9-9A22-4490-A93B-8DF9123174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0"/>
      <c:rAngAx val="0"/>
      <c:perspective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8024819027921405"/>
          <c:y val="0.3559322033898305"/>
          <c:w val="0.43950361944157185"/>
          <c:h val="0.28644067796610168"/>
        </c:manualLayout>
      </c:layout>
      <c:pie3DChart>
        <c:varyColors val="1"/>
        <c:ser>
          <c:idx val="0"/>
          <c:order val="0"/>
          <c:spPr>
            <a:ln w="12700">
              <a:solidFill>
                <a:srgbClr val="000000"/>
              </a:solidFill>
              <a:prstDash val="solid"/>
            </a:ln>
          </c:spPr>
          <c:explosion val="25"/>
          <c:dPt>
            <c:idx val="0"/>
            <c:bubble3D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1-9235-4828-BCF5-3259AE4CE976}"/>
              </c:ext>
            </c:extLst>
          </c:dPt>
          <c:dPt>
            <c:idx val="1"/>
            <c:bubble3D val="0"/>
            <c:spPr>
              <a:solidFill>
                <a:srgbClr val="9933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3-9235-4828-BCF5-3259AE4CE976}"/>
              </c:ext>
            </c:extLst>
          </c:dPt>
          <c:dPt>
            <c:idx val="2"/>
            <c:bubble3D val="0"/>
            <c:spPr>
              <a:solidFill>
                <a:srgbClr val="FFFF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5-9235-4828-BCF5-3259AE4CE976}"/>
              </c:ext>
            </c:extLst>
          </c:dPt>
          <c:dPt>
            <c:idx val="3"/>
            <c:bubble3D val="0"/>
            <c:spPr>
              <a:solidFill>
                <a:srgbClr val="CC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7-9235-4828-BCF5-3259AE4CE976}"/>
              </c:ext>
            </c:extLst>
          </c:dPt>
          <c:dPt>
            <c:idx val="4"/>
            <c:bubble3D val="0"/>
            <c:spPr>
              <a:solidFill>
                <a:srgbClr val="660066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9-9235-4828-BCF5-3259AE4CE976}"/>
              </c:ext>
            </c:extLst>
          </c:dPt>
          <c:dPt>
            <c:idx val="5"/>
            <c:bubble3D val="0"/>
            <c:spPr>
              <a:solidFill>
                <a:srgbClr val="FF8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B-9235-4828-BCF5-3259AE4CE976}"/>
              </c:ext>
            </c:extLst>
          </c:dPt>
          <c:dPt>
            <c:idx val="6"/>
            <c:bubble3D val="0"/>
            <c:spPr>
              <a:solidFill>
                <a:srgbClr val="0066CC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D-9235-4828-BCF5-3259AE4CE976}"/>
              </c:ext>
            </c:extLst>
          </c:dPt>
          <c:dPt>
            <c:idx val="7"/>
            <c:bubble3D val="0"/>
            <c:spPr>
              <a:solidFill>
                <a:srgbClr val="CCCC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0F-9235-4828-BCF5-3259AE4CE976}"/>
              </c:ext>
            </c:extLst>
          </c:dPt>
          <c:dPt>
            <c:idx val="8"/>
            <c:bubble3D val="0"/>
            <c:spPr>
              <a:solidFill>
                <a:srgbClr val="000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1-9235-4828-BCF5-3259AE4CE976}"/>
              </c:ext>
            </c:extLst>
          </c:dPt>
          <c:dPt>
            <c:idx val="9"/>
            <c:bubble3D val="0"/>
            <c:spPr>
              <a:solidFill>
                <a:srgbClr val="FF00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3-9235-4828-BCF5-3259AE4CE976}"/>
              </c:ext>
            </c:extLst>
          </c:dPt>
          <c:dPt>
            <c:idx val="10"/>
            <c:bubble3D val="0"/>
            <c:spPr>
              <a:solidFill>
                <a:srgbClr val="FFFF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5-9235-4828-BCF5-3259AE4CE976}"/>
              </c:ext>
            </c:extLst>
          </c:dPt>
          <c:dPt>
            <c:idx val="11"/>
            <c:bubble3D val="0"/>
            <c:spPr>
              <a:solidFill>
                <a:srgbClr val="00FF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7-9235-4828-BCF5-3259AE4CE976}"/>
              </c:ext>
            </c:extLst>
          </c:dPt>
          <c:dPt>
            <c:idx val="12"/>
            <c:bubble3D val="0"/>
            <c:spPr>
              <a:solidFill>
                <a:srgbClr val="800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9-9235-4828-BCF5-3259AE4CE976}"/>
              </c:ext>
            </c:extLst>
          </c:dPt>
          <c:dPt>
            <c:idx val="13"/>
            <c:bubble3D val="0"/>
            <c:spPr>
              <a:solidFill>
                <a:srgbClr val="80000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B-9235-4828-BCF5-3259AE4CE976}"/>
              </c:ext>
            </c:extLst>
          </c:dPt>
          <c:dPt>
            <c:idx val="14"/>
            <c:bubble3D val="0"/>
            <c:spPr>
              <a:solidFill>
                <a:srgbClr val="008080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D-9235-4828-BCF5-3259AE4CE976}"/>
              </c:ext>
            </c:extLst>
          </c:dPt>
          <c:dPt>
            <c:idx val="15"/>
            <c:bubble3D val="0"/>
            <c:spPr>
              <a:solidFill>
                <a:srgbClr val="9999FF"/>
              </a:solidFill>
              <a:ln w="12700">
                <a:solidFill>
                  <a:srgbClr val="000000"/>
                </a:solidFill>
                <a:prstDash val="solid"/>
              </a:ln>
            </c:spPr>
            <c:extLst>
              <c:ext xmlns:c16="http://schemas.microsoft.com/office/drawing/2014/chart" uri="{C3380CC4-5D6E-409C-BE32-E72D297353CC}">
                <c16:uniqueId val="{0000001F-9235-4828-BCF5-3259AE4CE976}"/>
              </c:ext>
            </c:extLst>
          </c:dPt>
          <c:dPt>
            <c:idx val="16"/>
            <c:bubble3D val="0"/>
            <c:extLst>
              <c:ext xmlns:c16="http://schemas.microsoft.com/office/drawing/2014/chart" uri="{C3380CC4-5D6E-409C-BE32-E72D297353CC}">
                <c16:uniqueId val="{00000020-9235-4828-BCF5-3259AE4CE976}"/>
              </c:ext>
            </c:extLst>
          </c:dPt>
          <c:dLbls>
            <c:dLbl>
              <c:idx val="0"/>
              <c:layout>
                <c:manualLayout>
                  <c:x val="0.17443335787176842"/>
                  <c:y val="-0.1265005389774447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9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9235-4828-BCF5-3259AE4CE976}"/>
                </c:ext>
              </c:extLst>
            </c:dLbl>
            <c:dLbl>
              <c:idx val="1"/>
              <c:layout>
                <c:manualLayout>
                  <c:x val="0.229973606272731"/>
                  <c:y val="-0.10218745751053739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9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235-4828-BCF5-3259AE4CE976}"/>
                </c:ext>
              </c:extLst>
            </c:dLbl>
            <c:dLbl>
              <c:idx val="2"/>
              <c:layout>
                <c:manualLayout>
                  <c:x val="0.10626996594221355"/>
                  <c:y val="-5.9018963297102316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9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235-4828-BCF5-3259AE4CE976}"/>
                </c:ext>
              </c:extLst>
            </c:dLbl>
            <c:dLbl>
              <c:idx val="3"/>
              <c:layout>
                <c:manualLayout>
                  <c:x val="0.13641399219210859"/>
                  <c:y val="-1.1133088334959185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9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235-4828-BCF5-3259AE4CE976}"/>
                </c:ext>
              </c:extLst>
            </c:dLbl>
            <c:dLbl>
              <c:idx val="4"/>
              <c:layout>
                <c:manualLayout>
                  <c:x val="6.1232124378962249E-2"/>
                  <c:y val="5.9858221827653407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9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9235-4828-BCF5-3259AE4CE976}"/>
                </c:ext>
              </c:extLst>
            </c:dLbl>
            <c:dLbl>
              <c:idx val="5"/>
              <c:layout>
                <c:manualLayout>
                  <c:x val="3.0289624015439921E-2"/>
                  <c:y val="0.2496147177722147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9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9235-4828-BCF5-3259AE4CE976}"/>
                </c:ext>
              </c:extLst>
            </c:dLbl>
            <c:dLbl>
              <c:idx val="6"/>
              <c:layout>
                <c:manualLayout>
                  <c:x val="0.11800254752979925"/>
                  <c:y val="0.1601183350973402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9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9235-4828-BCF5-3259AE4CE976}"/>
                </c:ext>
              </c:extLst>
            </c:dLbl>
            <c:dLbl>
              <c:idx val="7"/>
              <c:layout>
                <c:manualLayout>
                  <c:x val="1.4459568346915136E-3"/>
                  <c:y val="0.1885646137535669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9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9235-4828-BCF5-3259AE4CE976}"/>
                </c:ext>
              </c:extLst>
            </c:dLbl>
            <c:dLbl>
              <c:idx val="8"/>
              <c:layout>
                <c:manualLayout>
                  <c:x val="-5.5238749864865121E-2"/>
                  <c:y val="0.2130440539635059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9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9235-4828-BCF5-3259AE4CE976}"/>
                </c:ext>
              </c:extLst>
            </c:dLbl>
            <c:dLbl>
              <c:idx val="9"/>
              <c:layout>
                <c:manualLayout>
                  <c:x val="-0.16041630544854102"/>
                  <c:y val="0.15023580818623647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9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9235-4828-BCF5-3259AE4CE976}"/>
                </c:ext>
              </c:extLst>
            </c:dLbl>
            <c:dLbl>
              <c:idx val="10"/>
              <c:layout>
                <c:manualLayout>
                  <c:x val="-2.9895389463585442E-2"/>
                  <c:y val="4.5824787618395701E-2"/>
                </c:manualLayout>
              </c:layout>
              <c:tx>
                <c:rich>
                  <a:bodyPr/>
                  <a:lstStyle/>
                  <a:p>
                    <a:pPr>
                      <a:defRPr sz="890" b="0" i="0" u="none" strike="noStrike" baseline="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</a:defRPr>
                    </a:pPr>
                    <a:r>
                      <a:rPr lang="sr-Cyrl-RS"/>
                      <a:t>Социјална и
 дечја заштита</a:t>
                    </a:r>
                  </a:p>
                </c:rich>
              </c:tx>
              <c:spPr>
                <a:noFill/>
                <a:ln w="25400">
                  <a:noFill/>
                </a:ln>
              </c:spPr>
              <c:dLblPos val="bestFit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15-9235-4828-BCF5-3259AE4CE976}"/>
                </c:ext>
              </c:extLst>
            </c:dLbl>
            <c:dLbl>
              <c:idx val="11"/>
              <c:layout>
                <c:manualLayout>
                  <c:x val="-0.1240885782205178"/>
                  <c:y val="5.3826828724254164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9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9235-4828-BCF5-3259AE4CE976}"/>
                </c:ext>
              </c:extLst>
            </c:dLbl>
            <c:dLbl>
              <c:idx val="12"/>
              <c:layout>
                <c:manualLayout>
                  <c:x val="-0.11124249601535068"/>
                  <c:y val="4.0137601430400814E-3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9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9235-4828-BCF5-3259AE4CE976}"/>
                </c:ext>
              </c:extLst>
            </c:dLbl>
            <c:dLbl>
              <c:idx val="13"/>
              <c:layout>
                <c:manualLayout>
                  <c:x val="-2.0450393895678431E-2"/>
                  <c:y val="-3.1672482700749738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9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9235-4828-BCF5-3259AE4CE976}"/>
                </c:ext>
              </c:extLst>
            </c:dLbl>
            <c:dLbl>
              <c:idx val="14"/>
              <c:layout>
                <c:manualLayout>
                  <c:x val="4.0167997738517255E-3"/>
                  <c:y val="-6.8314080330300314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9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9235-4828-BCF5-3259AE4CE976}"/>
                </c:ext>
              </c:extLst>
            </c:dLbl>
            <c:dLbl>
              <c:idx val="15"/>
              <c:layout>
                <c:manualLayout>
                  <c:x val="-6.2979633966355562E-3"/>
                  <c:y val="-8.920507714086906E-2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9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9235-4828-BCF5-3259AE4CE976}"/>
                </c:ext>
              </c:extLst>
            </c:dLbl>
            <c:dLbl>
              <c:idx val="16"/>
              <c:layout>
                <c:manualLayout>
                  <c:x val="-7.3177235055112222E-3"/>
                  <c:y val="-0.25567490373498486"/>
                </c:manualLayout>
              </c:layout>
              <c:spPr>
                <a:noFill/>
                <a:ln w="25400">
                  <a:noFill/>
                </a:ln>
              </c:spPr>
              <c:txPr>
                <a:bodyPr/>
                <a:lstStyle/>
                <a:p>
                  <a:pPr>
                    <a:defRPr sz="890" b="0" i="0" u="none" strike="noStrike" baseline="0">
                      <a:solidFill>
                        <a:srgbClr val="000000"/>
                      </a:solidFill>
                      <a:latin typeface="Arial"/>
                      <a:ea typeface="Arial"/>
                      <a:cs typeface="Arial"/>
                    </a:defRPr>
                  </a:pPr>
                  <a:endParaRPr lang="en-US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9235-4828-BCF5-3259AE4CE976}"/>
                </c:ext>
              </c:extLst>
            </c:dLbl>
            <c:spPr>
              <a:noFill/>
              <a:ln w="25400">
                <a:noFill/>
              </a:ln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89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Програмска!$A$605:$A$621</c:f>
              <c:strCache>
                <c:ptCount val="17"/>
                <c:pt idx="0">
                  <c:v>Становање, урбанизам и просторно планирање</c:v>
                </c:pt>
                <c:pt idx="1">
                  <c:v>Комуналне делатности</c:v>
                </c:pt>
                <c:pt idx="2">
                  <c:v>Локални економски развој</c:v>
                </c:pt>
                <c:pt idx="3">
                  <c:v>Развој туризма</c:v>
                </c:pt>
                <c:pt idx="4">
                  <c:v>Пољопривреда и рурални развој</c:v>
                </c:pt>
                <c:pt idx="5">
                  <c:v>Заштита животне средине</c:v>
                </c:pt>
                <c:pt idx="6">
                  <c:v>Организација саобраћаја и саобраћајна инфраструктура</c:v>
                </c:pt>
                <c:pt idx="7">
                  <c:v>Предшколско васпитање и образовање</c:v>
                </c:pt>
                <c:pt idx="8">
                  <c:v>Основно образовање  </c:v>
                </c:pt>
                <c:pt idx="9">
                  <c:v>Средње образовање </c:v>
                </c:pt>
                <c:pt idx="10">
                  <c:v>Социјална и дечја заштита</c:v>
                </c:pt>
                <c:pt idx="11">
                  <c:v>Здравствена заштита</c:v>
                </c:pt>
                <c:pt idx="12">
                  <c:v>Развој културе и информисања</c:v>
                </c:pt>
                <c:pt idx="13">
                  <c:v>Развој спорта и омладине</c:v>
                </c:pt>
                <c:pt idx="14">
                  <c:v>Опште услуге локалне самоуправе</c:v>
                </c:pt>
                <c:pt idx="15">
                  <c:v>Политички систем локалне самоуправе</c:v>
                </c:pt>
                <c:pt idx="16">
                  <c:v>Енергетска ефикасност и обновљиви извори енергије</c:v>
                </c:pt>
              </c:strCache>
            </c:strRef>
          </c:cat>
          <c:val>
            <c:numRef>
              <c:f>Програмска!$C$605:$C$621</c:f>
              <c:numCache>
                <c:formatCode>#,##0</c:formatCode>
                <c:ptCount val="17"/>
                <c:pt idx="0">
                  <c:v>28368801</c:v>
                </c:pt>
                <c:pt idx="1">
                  <c:v>98014000</c:v>
                </c:pt>
                <c:pt idx="2">
                  <c:v>39946199</c:v>
                </c:pt>
                <c:pt idx="3">
                  <c:v>16446000</c:v>
                </c:pt>
                <c:pt idx="4">
                  <c:v>59966500</c:v>
                </c:pt>
                <c:pt idx="5">
                  <c:v>58497000</c:v>
                </c:pt>
                <c:pt idx="6">
                  <c:v>61562000</c:v>
                </c:pt>
                <c:pt idx="7">
                  <c:v>121961100</c:v>
                </c:pt>
                <c:pt idx="8">
                  <c:v>127239000</c:v>
                </c:pt>
                <c:pt idx="9">
                  <c:v>98700000</c:v>
                </c:pt>
                <c:pt idx="10">
                  <c:v>166015052</c:v>
                </c:pt>
                <c:pt idx="11">
                  <c:v>15975000</c:v>
                </c:pt>
                <c:pt idx="12">
                  <c:v>90709860</c:v>
                </c:pt>
                <c:pt idx="13">
                  <c:v>184186000</c:v>
                </c:pt>
                <c:pt idx="14">
                  <c:v>269554488</c:v>
                </c:pt>
                <c:pt idx="15">
                  <c:v>42859000</c:v>
                </c:pt>
                <c:pt idx="16">
                  <c:v>7000000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1-9235-4828-BCF5-3259AE4CE97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 w="25400">
          <a:noFill/>
        </a:ln>
      </c:spPr>
    </c:plotArea>
    <c:plotVisOnly val="1"/>
    <c:dispBlanksAs val="zero"/>
    <c:showDLblsOverMax val="0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15701C-9177-4F63-BC4A-2A3F58667EEF}" type="doc">
      <dgm:prSet loTypeId="urn:microsoft.com/office/officeart/2009/3/layout/CircleRelationship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8F2A349-D54D-4B85-BD78-BA70A66CB9EA}">
      <dgm:prSet phldrT="[Text]" custT="1"/>
      <dgm:spPr>
        <a:solidFill>
          <a:srgbClr val="FFC000"/>
        </a:solidFill>
      </dgm:spPr>
      <dgm:t>
        <a:bodyPr/>
        <a:lstStyle/>
        <a:p>
          <a:r>
            <a:rPr lang="sr-Cyrl-RS" sz="1100" dirty="0">
              <a:solidFill>
                <a:schemeClr val="tx2">
                  <a:lumMod val="60000"/>
                  <a:lumOff val="40000"/>
                </a:schemeClr>
              </a:solidFill>
            </a:rPr>
            <a:t>Предшколска установа</a:t>
          </a:r>
        </a:p>
        <a:p>
          <a:r>
            <a:rPr lang="sr-Cyrl-RS" sz="1100" dirty="0">
              <a:solidFill>
                <a:schemeClr val="tx2">
                  <a:lumMod val="60000"/>
                  <a:lumOff val="40000"/>
                </a:schemeClr>
              </a:solidFill>
            </a:rPr>
            <a:t>Месне заједнице</a:t>
          </a:r>
        </a:p>
        <a:p>
          <a:r>
            <a:rPr lang="sr-Cyrl-RS" sz="1100" dirty="0">
              <a:solidFill>
                <a:schemeClr val="tx2">
                  <a:lumMod val="60000"/>
                  <a:lumOff val="40000"/>
                </a:schemeClr>
              </a:solidFill>
            </a:rPr>
            <a:t>Установе културе</a:t>
          </a:r>
        </a:p>
        <a:p>
          <a:r>
            <a:rPr lang="sr-Cyrl-RS" sz="1100" dirty="0">
              <a:solidFill>
                <a:schemeClr val="tx2">
                  <a:lumMod val="60000"/>
                  <a:lumOff val="40000"/>
                </a:schemeClr>
              </a:solidFill>
            </a:rPr>
            <a:t>Спортске установе</a:t>
          </a:r>
        </a:p>
        <a:p>
          <a:r>
            <a:rPr lang="sr-Cyrl-RS" sz="1100" dirty="0">
              <a:solidFill>
                <a:schemeClr val="tx2">
                  <a:lumMod val="60000"/>
                  <a:lumOff val="40000"/>
                </a:schemeClr>
              </a:solidFill>
            </a:rPr>
            <a:t>Туристичка организација </a:t>
          </a:r>
        </a:p>
      </dgm:t>
    </dgm:pt>
    <dgm:pt modelId="{A965CD0E-CB5C-406E-AFDD-63697CFB0404}" type="parTrans" cxnId="{D9932761-9BDF-4FD0-8911-4ABD16EE8703}">
      <dgm:prSet/>
      <dgm:spPr/>
      <dgm:t>
        <a:bodyPr/>
        <a:lstStyle/>
        <a:p>
          <a:endParaRPr lang="en-US"/>
        </a:p>
      </dgm:t>
    </dgm:pt>
    <dgm:pt modelId="{FDA33D62-3016-4584-BF43-2DBBB14A066A}" type="sibTrans" cxnId="{D9932761-9BDF-4FD0-8911-4ABD16EE8703}">
      <dgm:prSet/>
      <dgm:spPr/>
      <dgm:t>
        <a:bodyPr/>
        <a:lstStyle/>
        <a:p>
          <a:endParaRPr lang="en-US"/>
        </a:p>
      </dgm:t>
    </dgm:pt>
    <dgm:pt modelId="{9621BB6C-CCFC-4987-A70A-BF11FC47FFCC}">
      <dgm:prSet phldrT="[Text]" custT="1"/>
      <dgm:spPr>
        <a:solidFill>
          <a:srgbClr val="00B0F0"/>
        </a:solidFill>
      </dgm:spPr>
      <dgm:t>
        <a:bodyPr/>
        <a:lstStyle/>
        <a:p>
          <a:r>
            <a:rPr lang="sr-Cyrl-RS" sz="1200" dirty="0">
              <a:solidFill>
                <a:schemeClr val="tx1"/>
              </a:solidFill>
            </a:rPr>
            <a:t>Основне школе </a:t>
          </a:r>
        </a:p>
        <a:p>
          <a:r>
            <a:rPr lang="sr-Cyrl-RS" sz="1200" dirty="0">
              <a:solidFill>
                <a:schemeClr val="tx1"/>
              </a:solidFill>
            </a:rPr>
            <a:t>Средње школе</a:t>
          </a:r>
        </a:p>
        <a:p>
          <a:r>
            <a:rPr lang="sr-Cyrl-RS" sz="1200" dirty="0">
              <a:solidFill>
                <a:schemeClr val="tx1"/>
              </a:solidFill>
            </a:rPr>
            <a:t>Дом здравља</a:t>
          </a:r>
          <a:endParaRPr lang="en-US" sz="1200" dirty="0">
            <a:solidFill>
              <a:schemeClr val="tx1"/>
            </a:solidFill>
          </a:endParaRPr>
        </a:p>
      </dgm:t>
    </dgm:pt>
    <dgm:pt modelId="{A38DE29F-85F5-4579-AADA-99391004BA45}" type="parTrans" cxnId="{37DBBC31-0F9C-4EEF-B983-1B1BD8728434}">
      <dgm:prSet/>
      <dgm:spPr/>
      <dgm:t>
        <a:bodyPr/>
        <a:lstStyle/>
        <a:p>
          <a:endParaRPr lang="en-US"/>
        </a:p>
      </dgm:t>
    </dgm:pt>
    <dgm:pt modelId="{26D4FA14-60D5-40E5-B665-764CA26A018F}" type="sibTrans" cxnId="{37DBBC31-0F9C-4EEF-B983-1B1BD8728434}">
      <dgm:prSet/>
      <dgm:spPr/>
      <dgm:t>
        <a:bodyPr/>
        <a:lstStyle/>
        <a:p>
          <a:endParaRPr lang="en-US"/>
        </a:p>
      </dgm:t>
    </dgm:pt>
    <dgm:pt modelId="{EC086DEB-01FD-4650-84A6-3248233D6869}">
      <dgm:prSet phldrT="[Text]"/>
      <dgm:spPr/>
      <dgm:t>
        <a:bodyPr/>
        <a:lstStyle/>
        <a:p>
          <a:endParaRPr lang="en-US"/>
        </a:p>
      </dgm:t>
    </dgm:pt>
    <dgm:pt modelId="{D8E22DAB-5022-49AE-91A6-20DF1C7017B2}" type="parTrans" cxnId="{487FD65B-B6F4-4CE6-AC18-CBA1C7BC6CD8}">
      <dgm:prSet/>
      <dgm:spPr/>
      <dgm:t>
        <a:bodyPr/>
        <a:lstStyle/>
        <a:p>
          <a:endParaRPr lang="en-US"/>
        </a:p>
      </dgm:t>
    </dgm:pt>
    <dgm:pt modelId="{EBD18A8D-98B2-4C8A-B1B4-4169A0689B2C}" type="sibTrans" cxnId="{487FD65B-B6F4-4CE6-AC18-CBA1C7BC6CD8}">
      <dgm:prSet/>
      <dgm:spPr/>
      <dgm:t>
        <a:bodyPr/>
        <a:lstStyle/>
        <a:p>
          <a:endParaRPr lang="en-US"/>
        </a:p>
      </dgm:t>
    </dgm:pt>
    <dgm:pt modelId="{724C2318-F479-4174-A10E-9EC4287AD534}">
      <dgm:prSet phldrT="[Text]"/>
      <dgm:spPr/>
      <dgm:t>
        <a:bodyPr/>
        <a:lstStyle/>
        <a:p>
          <a:endParaRPr lang="en-US"/>
        </a:p>
      </dgm:t>
    </dgm:pt>
    <dgm:pt modelId="{75FF1061-0136-4D4A-8F29-8B8C5BB09E30}" type="parTrans" cxnId="{AF284A92-A842-400F-96D2-9B85FD48F842}">
      <dgm:prSet/>
      <dgm:spPr/>
      <dgm:t>
        <a:bodyPr/>
        <a:lstStyle/>
        <a:p>
          <a:endParaRPr lang="en-US"/>
        </a:p>
      </dgm:t>
    </dgm:pt>
    <dgm:pt modelId="{CF55BBF8-6284-4BA7-9983-520960D17E18}" type="sibTrans" cxnId="{AF284A92-A842-400F-96D2-9B85FD48F842}">
      <dgm:prSet/>
      <dgm:spPr/>
      <dgm:t>
        <a:bodyPr/>
        <a:lstStyle/>
        <a:p>
          <a:endParaRPr lang="en-US"/>
        </a:p>
      </dgm:t>
    </dgm:pt>
    <dgm:pt modelId="{F525C7DD-C069-4FE6-9519-29523B058512}">
      <dgm:prSet phldrT="[Text]"/>
      <dgm:spPr/>
      <dgm:t>
        <a:bodyPr/>
        <a:lstStyle/>
        <a:p>
          <a:endParaRPr lang="en-US"/>
        </a:p>
      </dgm:t>
    </dgm:pt>
    <dgm:pt modelId="{495F855C-786B-4014-ACFA-A29039643E3B}" type="parTrans" cxnId="{AF9C8EEE-81F3-442F-9504-7988DBF2C7F9}">
      <dgm:prSet/>
      <dgm:spPr/>
      <dgm:t>
        <a:bodyPr/>
        <a:lstStyle/>
        <a:p>
          <a:endParaRPr lang="en-US"/>
        </a:p>
      </dgm:t>
    </dgm:pt>
    <dgm:pt modelId="{B1936762-DD2F-4289-8425-BB02188F1FAF}" type="sibTrans" cxnId="{AF9C8EEE-81F3-442F-9504-7988DBF2C7F9}">
      <dgm:prSet/>
      <dgm:spPr/>
      <dgm:t>
        <a:bodyPr/>
        <a:lstStyle/>
        <a:p>
          <a:endParaRPr lang="en-US"/>
        </a:p>
      </dgm:t>
    </dgm:pt>
    <dgm:pt modelId="{BDD04F37-85A8-4736-987B-C65A16E753DF}">
      <dgm:prSet phldrT="[Text]" custT="1"/>
      <dgm:spPr>
        <a:solidFill>
          <a:srgbClr val="00B050"/>
        </a:solidFill>
      </dgm:spPr>
      <dgm:t>
        <a:bodyPr/>
        <a:lstStyle/>
        <a:p>
          <a:r>
            <a:rPr lang="sr-Cyrl-RS" sz="1600" dirty="0"/>
            <a:t>Општинска управа</a:t>
          </a:r>
        </a:p>
        <a:p>
          <a:r>
            <a:rPr lang="sr-Cyrl-RS" sz="1600" dirty="0"/>
            <a:t>Председница општине</a:t>
          </a:r>
        </a:p>
        <a:p>
          <a:r>
            <a:rPr lang="sr-Cyrl-RS" sz="1600" dirty="0"/>
            <a:t>Општинско  веће </a:t>
          </a:r>
        </a:p>
        <a:p>
          <a:r>
            <a:rPr lang="sr-Cyrl-RS" sz="1600" dirty="0"/>
            <a:t>Скупштина општине</a:t>
          </a:r>
        </a:p>
        <a:p>
          <a:r>
            <a:rPr lang="sr-Cyrl-RS" sz="1600" dirty="0"/>
            <a:t>Правобранилаштво </a:t>
          </a:r>
        </a:p>
      </dgm:t>
    </dgm:pt>
    <dgm:pt modelId="{D3D7414D-A0EC-4776-9C1B-2828FCAA13DF}" type="sibTrans" cxnId="{8132406A-FEC2-47D3-92A5-198F9BF4DB6B}">
      <dgm:prSet/>
      <dgm:spPr/>
      <dgm:t>
        <a:bodyPr/>
        <a:lstStyle/>
        <a:p>
          <a:endParaRPr lang="en-US"/>
        </a:p>
      </dgm:t>
    </dgm:pt>
    <dgm:pt modelId="{5EF0D46A-B998-45D9-BE84-B88288A3455A}" type="parTrans" cxnId="{8132406A-FEC2-47D3-92A5-198F9BF4DB6B}">
      <dgm:prSet/>
      <dgm:spPr/>
      <dgm:t>
        <a:bodyPr/>
        <a:lstStyle/>
        <a:p>
          <a:endParaRPr lang="en-US"/>
        </a:p>
      </dgm:t>
    </dgm:pt>
    <dgm:pt modelId="{F67C4AC6-D320-469D-8949-6AC26CBBA3A8}" type="pres">
      <dgm:prSet presAssocID="{2915701C-9177-4F63-BC4A-2A3F58667EEF}" presName="Name0" presStyleCnt="0">
        <dgm:presLayoutVars>
          <dgm:chMax val="1"/>
          <dgm:chPref val="1"/>
        </dgm:presLayoutVars>
      </dgm:prSet>
      <dgm:spPr/>
    </dgm:pt>
    <dgm:pt modelId="{36B03C56-E57D-489D-BAA9-78BCBCF466C2}" type="pres">
      <dgm:prSet presAssocID="{BDD04F37-85A8-4736-987B-C65A16E753DF}" presName="Parent" presStyleLbl="node0" presStyleIdx="0" presStyleCnt="1" custLinFactNeighborX="1527" custLinFactNeighborY="-7171">
        <dgm:presLayoutVars>
          <dgm:chMax val="5"/>
          <dgm:chPref val="5"/>
        </dgm:presLayoutVars>
      </dgm:prSet>
      <dgm:spPr/>
    </dgm:pt>
    <dgm:pt modelId="{6AE34D3E-FD5D-4402-89AF-BF559D3EC92D}" type="pres">
      <dgm:prSet presAssocID="{BDD04F37-85A8-4736-987B-C65A16E753DF}" presName="Accent1" presStyleLbl="node1" presStyleIdx="0" presStyleCnt="13"/>
      <dgm:spPr>
        <a:solidFill>
          <a:srgbClr val="FFC000"/>
        </a:solidFill>
      </dgm:spPr>
    </dgm:pt>
    <dgm:pt modelId="{8EA36E17-C808-4A8F-B550-8E3BDDE3A6F4}" type="pres">
      <dgm:prSet presAssocID="{BDD04F37-85A8-4736-987B-C65A16E753DF}" presName="Accent2" presStyleLbl="node1" presStyleIdx="1" presStyleCnt="13"/>
      <dgm:spPr>
        <a:solidFill>
          <a:srgbClr val="7030A0"/>
        </a:solidFill>
      </dgm:spPr>
    </dgm:pt>
    <dgm:pt modelId="{004949FA-7FD1-4B77-A362-5945ADA91CA9}" type="pres">
      <dgm:prSet presAssocID="{BDD04F37-85A8-4736-987B-C65A16E753DF}" presName="Accent3" presStyleLbl="node1" presStyleIdx="2" presStyleCnt="13"/>
      <dgm:spPr/>
    </dgm:pt>
    <dgm:pt modelId="{26FE1052-C82D-4BB2-8303-E4D063782600}" type="pres">
      <dgm:prSet presAssocID="{BDD04F37-85A8-4736-987B-C65A16E753DF}" presName="Accent4" presStyleLbl="node1" presStyleIdx="3" presStyleCnt="13"/>
      <dgm:spPr>
        <a:solidFill>
          <a:srgbClr val="FFFF00"/>
        </a:solidFill>
      </dgm:spPr>
    </dgm:pt>
    <dgm:pt modelId="{5B5715D4-85E8-4263-BFCE-8CF5FFF5C6FE}" type="pres">
      <dgm:prSet presAssocID="{BDD04F37-85A8-4736-987B-C65A16E753DF}" presName="Accent5" presStyleLbl="node1" presStyleIdx="4" presStyleCnt="13"/>
      <dgm:spPr>
        <a:solidFill>
          <a:srgbClr val="FFFF00"/>
        </a:solidFill>
      </dgm:spPr>
    </dgm:pt>
    <dgm:pt modelId="{6384018A-26AF-4566-8127-D62355903781}" type="pres">
      <dgm:prSet presAssocID="{BDD04F37-85A8-4736-987B-C65A16E753DF}" presName="Accent6" presStyleLbl="node1" presStyleIdx="5" presStyleCnt="13" custLinFactNeighborX="-75730" custLinFactNeighborY="79866"/>
      <dgm:spPr/>
    </dgm:pt>
    <dgm:pt modelId="{3D7780BF-6503-41CB-98CA-855FDE3F921D}" type="pres">
      <dgm:prSet presAssocID="{C8F2A349-D54D-4B85-BD78-BA70A66CB9EA}" presName="Child1" presStyleLbl="node1" presStyleIdx="6" presStyleCnt="13" custScaleX="154886" custScaleY="130254" custLinFactNeighborX="-11308" custLinFactNeighborY="29446">
        <dgm:presLayoutVars>
          <dgm:chMax val="0"/>
          <dgm:chPref val="0"/>
        </dgm:presLayoutVars>
      </dgm:prSet>
      <dgm:spPr/>
    </dgm:pt>
    <dgm:pt modelId="{0A517365-D512-4D77-9CDF-3D337BCBA867}" type="pres">
      <dgm:prSet presAssocID="{C8F2A349-D54D-4B85-BD78-BA70A66CB9EA}" presName="Accent7" presStyleCnt="0"/>
      <dgm:spPr/>
    </dgm:pt>
    <dgm:pt modelId="{D4397D2C-6DDE-4A42-9855-5F94ADD7F1F8}" type="pres">
      <dgm:prSet presAssocID="{C8F2A349-D54D-4B85-BD78-BA70A66CB9EA}" presName="AccentHold1" presStyleLbl="node1" presStyleIdx="7" presStyleCnt="13"/>
      <dgm:spPr/>
    </dgm:pt>
    <dgm:pt modelId="{DF631D91-E916-4387-97B2-68806159FA1A}" type="pres">
      <dgm:prSet presAssocID="{C8F2A349-D54D-4B85-BD78-BA70A66CB9EA}" presName="Accent8" presStyleCnt="0"/>
      <dgm:spPr/>
    </dgm:pt>
    <dgm:pt modelId="{05F66E64-01B7-46B5-8689-BB97E0438E53}" type="pres">
      <dgm:prSet presAssocID="{C8F2A349-D54D-4B85-BD78-BA70A66CB9EA}" presName="AccentHold2" presStyleLbl="node1" presStyleIdx="8" presStyleCnt="13"/>
      <dgm:spPr>
        <a:solidFill>
          <a:srgbClr val="FF0000"/>
        </a:solidFill>
      </dgm:spPr>
    </dgm:pt>
    <dgm:pt modelId="{EE054ECB-2B3F-4C89-9A19-2C63D69076BA}" type="pres">
      <dgm:prSet presAssocID="{9621BB6C-CCFC-4987-A70A-BF11FC47FFCC}" presName="Child2" presStyleLbl="node1" presStyleIdx="9" presStyleCnt="13" custLinFactNeighborX="-43578" custLinFactNeighborY="-16196">
        <dgm:presLayoutVars>
          <dgm:chMax val="0"/>
          <dgm:chPref val="0"/>
        </dgm:presLayoutVars>
      </dgm:prSet>
      <dgm:spPr/>
    </dgm:pt>
    <dgm:pt modelId="{93210B8B-460C-4687-B7E6-4051DBCA5FBF}" type="pres">
      <dgm:prSet presAssocID="{9621BB6C-CCFC-4987-A70A-BF11FC47FFCC}" presName="Accent9" presStyleCnt="0"/>
      <dgm:spPr/>
    </dgm:pt>
    <dgm:pt modelId="{4ABBCF6F-E7DA-4CE7-A2F5-6DD06BFAA1FA}" type="pres">
      <dgm:prSet presAssocID="{9621BB6C-CCFC-4987-A70A-BF11FC47FFCC}" presName="AccentHold1" presStyleLbl="node1" presStyleIdx="10" presStyleCnt="13"/>
      <dgm:spPr>
        <a:solidFill>
          <a:schemeClr val="accent2">
            <a:lumMod val="40000"/>
            <a:lumOff val="60000"/>
          </a:schemeClr>
        </a:solidFill>
      </dgm:spPr>
    </dgm:pt>
    <dgm:pt modelId="{A1A3314E-DDD0-4BFC-8D48-830B3847C8C1}" type="pres">
      <dgm:prSet presAssocID="{9621BB6C-CCFC-4987-A70A-BF11FC47FFCC}" presName="Accent10" presStyleCnt="0"/>
      <dgm:spPr/>
    </dgm:pt>
    <dgm:pt modelId="{A4780608-C72B-40F2-A560-A83F55BD6ABF}" type="pres">
      <dgm:prSet presAssocID="{9621BB6C-CCFC-4987-A70A-BF11FC47FFCC}" presName="AccentHold2" presStyleLbl="node1" presStyleIdx="11" presStyleCnt="13"/>
      <dgm:spPr/>
    </dgm:pt>
    <dgm:pt modelId="{693C14CE-CE42-41FE-8BD3-4BD5115D8392}" type="pres">
      <dgm:prSet presAssocID="{9621BB6C-CCFC-4987-A70A-BF11FC47FFCC}" presName="Accent11" presStyleCnt="0"/>
      <dgm:spPr/>
    </dgm:pt>
    <dgm:pt modelId="{94C35534-E508-479C-BE42-766976EE223C}" type="pres">
      <dgm:prSet presAssocID="{9621BB6C-CCFC-4987-A70A-BF11FC47FFCC}" presName="AccentHold3" presStyleLbl="node1" presStyleIdx="12" presStyleCnt="13"/>
      <dgm:spPr>
        <a:solidFill>
          <a:srgbClr val="FFFF00"/>
        </a:solidFill>
      </dgm:spPr>
    </dgm:pt>
  </dgm:ptLst>
  <dgm:cxnLst>
    <dgm:cxn modelId="{D5175900-3038-4996-A662-66E42756424E}" type="presOf" srcId="{2915701C-9177-4F63-BC4A-2A3F58667EEF}" destId="{F67C4AC6-D320-469D-8949-6AC26CBBA3A8}" srcOrd="0" destOrd="0" presId="urn:microsoft.com/office/officeart/2009/3/layout/CircleRelationship"/>
    <dgm:cxn modelId="{CAA32D14-F780-451D-9CCC-1220AF8F1DF9}" type="presOf" srcId="{BDD04F37-85A8-4736-987B-C65A16E753DF}" destId="{36B03C56-E57D-489D-BAA9-78BCBCF466C2}" srcOrd="0" destOrd="0" presId="urn:microsoft.com/office/officeart/2009/3/layout/CircleRelationship"/>
    <dgm:cxn modelId="{37DBBC31-0F9C-4EEF-B983-1B1BD8728434}" srcId="{BDD04F37-85A8-4736-987B-C65A16E753DF}" destId="{9621BB6C-CCFC-4987-A70A-BF11FC47FFCC}" srcOrd="1" destOrd="0" parTransId="{A38DE29F-85F5-4579-AADA-99391004BA45}" sibTransId="{26D4FA14-60D5-40E5-B665-764CA26A018F}"/>
    <dgm:cxn modelId="{487FD65B-B6F4-4CE6-AC18-CBA1C7BC6CD8}" srcId="{2915701C-9177-4F63-BC4A-2A3F58667EEF}" destId="{EC086DEB-01FD-4650-84A6-3248233D6869}" srcOrd="1" destOrd="0" parTransId="{D8E22DAB-5022-49AE-91A6-20DF1C7017B2}" sibTransId="{EBD18A8D-98B2-4C8A-B1B4-4169A0689B2C}"/>
    <dgm:cxn modelId="{D9932761-9BDF-4FD0-8911-4ABD16EE8703}" srcId="{BDD04F37-85A8-4736-987B-C65A16E753DF}" destId="{C8F2A349-D54D-4B85-BD78-BA70A66CB9EA}" srcOrd="0" destOrd="0" parTransId="{A965CD0E-CB5C-406E-AFDD-63697CFB0404}" sibTransId="{FDA33D62-3016-4584-BF43-2DBBB14A066A}"/>
    <dgm:cxn modelId="{9489A942-2912-40DE-86AD-B3784B70E382}" type="presOf" srcId="{9621BB6C-CCFC-4987-A70A-BF11FC47FFCC}" destId="{EE054ECB-2B3F-4C89-9A19-2C63D69076BA}" srcOrd="0" destOrd="0" presId="urn:microsoft.com/office/officeart/2009/3/layout/CircleRelationship"/>
    <dgm:cxn modelId="{2B5F3744-B44A-4006-A14C-FB425643023A}" type="presOf" srcId="{C8F2A349-D54D-4B85-BD78-BA70A66CB9EA}" destId="{3D7780BF-6503-41CB-98CA-855FDE3F921D}" srcOrd="0" destOrd="0" presId="urn:microsoft.com/office/officeart/2009/3/layout/CircleRelationship"/>
    <dgm:cxn modelId="{8132406A-FEC2-47D3-92A5-198F9BF4DB6B}" srcId="{2915701C-9177-4F63-BC4A-2A3F58667EEF}" destId="{BDD04F37-85A8-4736-987B-C65A16E753DF}" srcOrd="0" destOrd="0" parTransId="{5EF0D46A-B998-45D9-BE84-B88288A3455A}" sibTransId="{D3D7414D-A0EC-4776-9C1B-2828FCAA13DF}"/>
    <dgm:cxn modelId="{AF284A92-A842-400F-96D2-9B85FD48F842}" srcId="{2915701C-9177-4F63-BC4A-2A3F58667EEF}" destId="{724C2318-F479-4174-A10E-9EC4287AD534}" srcOrd="2" destOrd="0" parTransId="{75FF1061-0136-4D4A-8F29-8B8C5BB09E30}" sibTransId="{CF55BBF8-6284-4BA7-9983-520960D17E18}"/>
    <dgm:cxn modelId="{AF9C8EEE-81F3-442F-9504-7988DBF2C7F9}" srcId="{2915701C-9177-4F63-BC4A-2A3F58667EEF}" destId="{F525C7DD-C069-4FE6-9519-29523B058512}" srcOrd="3" destOrd="0" parTransId="{495F855C-786B-4014-ACFA-A29039643E3B}" sibTransId="{B1936762-DD2F-4289-8425-BB02188F1FAF}"/>
    <dgm:cxn modelId="{F187BFC1-801A-45EA-9A06-02A210474584}" type="presParOf" srcId="{F67C4AC6-D320-469D-8949-6AC26CBBA3A8}" destId="{36B03C56-E57D-489D-BAA9-78BCBCF466C2}" srcOrd="0" destOrd="0" presId="urn:microsoft.com/office/officeart/2009/3/layout/CircleRelationship"/>
    <dgm:cxn modelId="{7BDE173C-A4BF-4268-BD2F-B179B4B47685}" type="presParOf" srcId="{F67C4AC6-D320-469D-8949-6AC26CBBA3A8}" destId="{6AE34D3E-FD5D-4402-89AF-BF559D3EC92D}" srcOrd="1" destOrd="0" presId="urn:microsoft.com/office/officeart/2009/3/layout/CircleRelationship"/>
    <dgm:cxn modelId="{0FAA7E33-3E61-4943-B769-45B35FF93A33}" type="presParOf" srcId="{F67C4AC6-D320-469D-8949-6AC26CBBA3A8}" destId="{8EA36E17-C808-4A8F-B550-8E3BDDE3A6F4}" srcOrd="2" destOrd="0" presId="urn:microsoft.com/office/officeart/2009/3/layout/CircleRelationship"/>
    <dgm:cxn modelId="{702B55D0-30E0-41DD-8AA2-A9627F7F6174}" type="presParOf" srcId="{F67C4AC6-D320-469D-8949-6AC26CBBA3A8}" destId="{004949FA-7FD1-4B77-A362-5945ADA91CA9}" srcOrd="3" destOrd="0" presId="urn:microsoft.com/office/officeart/2009/3/layout/CircleRelationship"/>
    <dgm:cxn modelId="{F508C29A-A0C9-40C8-9597-84B70A20ACAE}" type="presParOf" srcId="{F67C4AC6-D320-469D-8949-6AC26CBBA3A8}" destId="{26FE1052-C82D-4BB2-8303-E4D063782600}" srcOrd="4" destOrd="0" presId="urn:microsoft.com/office/officeart/2009/3/layout/CircleRelationship"/>
    <dgm:cxn modelId="{7C08AB6D-72AF-4055-A37B-0E1FA982D5F4}" type="presParOf" srcId="{F67C4AC6-D320-469D-8949-6AC26CBBA3A8}" destId="{5B5715D4-85E8-4263-BFCE-8CF5FFF5C6FE}" srcOrd="5" destOrd="0" presId="urn:microsoft.com/office/officeart/2009/3/layout/CircleRelationship"/>
    <dgm:cxn modelId="{3152A75F-1441-4FF5-8D5D-4FC5F1F3C11B}" type="presParOf" srcId="{F67C4AC6-D320-469D-8949-6AC26CBBA3A8}" destId="{6384018A-26AF-4566-8127-D62355903781}" srcOrd="6" destOrd="0" presId="urn:microsoft.com/office/officeart/2009/3/layout/CircleRelationship"/>
    <dgm:cxn modelId="{228D5037-3971-45A9-9C5C-91F268CB5810}" type="presParOf" srcId="{F67C4AC6-D320-469D-8949-6AC26CBBA3A8}" destId="{3D7780BF-6503-41CB-98CA-855FDE3F921D}" srcOrd="7" destOrd="0" presId="urn:microsoft.com/office/officeart/2009/3/layout/CircleRelationship"/>
    <dgm:cxn modelId="{C6C1F0E8-BFBB-4B10-8F3C-C4492281C70E}" type="presParOf" srcId="{F67C4AC6-D320-469D-8949-6AC26CBBA3A8}" destId="{0A517365-D512-4D77-9CDF-3D337BCBA867}" srcOrd="8" destOrd="0" presId="urn:microsoft.com/office/officeart/2009/3/layout/CircleRelationship"/>
    <dgm:cxn modelId="{F6F0F986-D535-4526-8E9F-A2BC4B233033}" type="presParOf" srcId="{0A517365-D512-4D77-9CDF-3D337BCBA867}" destId="{D4397D2C-6DDE-4A42-9855-5F94ADD7F1F8}" srcOrd="0" destOrd="0" presId="urn:microsoft.com/office/officeart/2009/3/layout/CircleRelationship"/>
    <dgm:cxn modelId="{0587175A-D1E9-4DE1-9850-BBD68FAA222F}" type="presParOf" srcId="{F67C4AC6-D320-469D-8949-6AC26CBBA3A8}" destId="{DF631D91-E916-4387-97B2-68806159FA1A}" srcOrd="9" destOrd="0" presId="urn:microsoft.com/office/officeart/2009/3/layout/CircleRelationship"/>
    <dgm:cxn modelId="{EA6C9325-C2C4-448E-B548-51F801752D4A}" type="presParOf" srcId="{DF631D91-E916-4387-97B2-68806159FA1A}" destId="{05F66E64-01B7-46B5-8689-BB97E0438E53}" srcOrd="0" destOrd="0" presId="urn:microsoft.com/office/officeart/2009/3/layout/CircleRelationship"/>
    <dgm:cxn modelId="{178C1F94-1961-4A87-BFE1-4D1F5432EDF0}" type="presParOf" srcId="{F67C4AC6-D320-469D-8949-6AC26CBBA3A8}" destId="{EE054ECB-2B3F-4C89-9A19-2C63D69076BA}" srcOrd="10" destOrd="0" presId="urn:microsoft.com/office/officeart/2009/3/layout/CircleRelationship"/>
    <dgm:cxn modelId="{5BAE7FDB-5DB7-4480-8851-A228050677BA}" type="presParOf" srcId="{F67C4AC6-D320-469D-8949-6AC26CBBA3A8}" destId="{93210B8B-460C-4687-B7E6-4051DBCA5FBF}" srcOrd="11" destOrd="0" presId="urn:microsoft.com/office/officeart/2009/3/layout/CircleRelationship"/>
    <dgm:cxn modelId="{3BE0B907-0C71-49D4-948A-5F2881804C53}" type="presParOf" srcId="{93210B8B-460C-4687-B7E6-4051DBCA5FBF}" destId="{4ABBCF6F-E7DA-4CE7-A2F5-6DD06BFAA1FA}" srcOrd="0" destOrd="0" presId="urn:microsoft.com/office/officeart/2009/3/layout/CircleRelationship"/>
    <dgm:cxn modelId="{58F50C92-6E86-486F-88A7-712F4E17435E}" type="presParOf" srcId="{F67C4AC6-D320-469D-8949-6AC26CBBA3A8}" destId="{A1A3314E-DDD0-4BFC-8D48-830B3847C8C1}" srcOrd="12" destOrd="0" presId="urn:microsoft.com/office/officeart/2009/3/layout/CircleRelationship"/>
    <dgm:cxn modelId="{CD68D9D3-02F6-40C7-B9EF-E250297529D2}" type="presParOf" srcId="{A1A3314E-DDD0-4BFC-8D48-830B3847C8C1}" destId="{A4780608-C72B-40F2-A560-A83F55BD6ABF}" srcOrd="0" destOrd="0" presId="urn:microsoft.com/office/officeart/2009/3/layout/CircleRelationship"/>
    <dgm:cxn modelId="{596BC9C8-6F24-453F-B3FE-28C42F14142B}" type="presParOf" srcId="{F67C4AC6-D320-469D-8949-6AC26CBBA3A8}" destId="{693C14CE-CE42-41FE-8BD3-4BD5115D8392}" srcOrd="13" destOrd="0" presId="urn:microsoft.com/office/officeart/2009/3/layout/CircleRelationship"/>
    <dgm:cxn modelId="{F5A39069-E401-4B55-8072-1919E382BFD8}" type="presParOf" srcId="{693C14CE-CE42-41FE-8BD3-4BD5115D8392}" destId="{94C35534-E508-479C-BE42-766976EE223C}" srcOrd="0" destOrd="0" presId="urn:microsoft.com/office/officeart/2009/3/layout/CircleRelationship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E2CB039-CC31-48A4-8156-6B36281AE8EC}" type="doc">
      <dgm:prSet loTypeId="urn:microsoft.com/office/officeart/2008/layout/HorizontalMultiLevelHierarchy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0360BBF-6709-42DA-A6DE-B8193ABE792F}">
      <dgm:prSet phldrT="[Text]" custT="1"/>
      <dgm:spPr/>
      <dgm:t>
        <a:bodyPr vert="vert"/>
        <a:lstStyle/>
        <a:p>
          <a:r>
            <a:rPr lang="sr-Cyrl-RS" sz="3000" dirty="0"/>
            <a:t>На основу чега се доноси буџет</a:t>
          </a:r>
          <a:r>
            <a:rPr lang="en-US" sz="3000" dirty="0"/>
            <a:t>? </a:t>
          </a:r>
        </a:p>
      </dgm:t>
    </dgm:pt>
    <dgm:pt modelId="{F529A454-219A-454C-B138-14C3B361B39F}" type="parTrans" cxnId="{CFDBCFE1-4797-458E-A0CF-256D1699DCBD}">
      <dgm:prSet/>
      <dgm:spPr/>
      <dgm:t>
        <a:bodyPr/>
        <a:lstStyle/>
        <a:p>
          <a:endParaRPr lang="en-US"/>
        </a:p>
      </dgm:t>
    </dgm:pt>
    <dgm:pt modelId="{B5AC9C0B-1D20-4957-A866-89ED18231A73}" type="sibTrans" cxnId="{CFDBCFE1-4797-458E-A0CF-256D1699DCBD}">
      <dgm:prSet/>
      <dgm:spPr/>
      <dgm:t>
        <a:bodyPr/>
        <a:lstStyle/>
        <a:p>
          <a:endParaRPr lang="en-US"/>
        </a:p>
      </dgm:t>
    </dgm:pt>
    <dgm:pt modelId="{0150A799-C83B-499D-BB9F-10C758CEFD9B}">
      <dgm:prSet phldrT="[Text]" custT="1"/>
      <dgm:spPr/>
      <dgm:t>
        <a:bodyPr anchor="t"/>
        <a:lstStyle/>
        <a:p>
          <a:pPr algn="l"/>
          <a:r>
            <a:rPr lang="sr-Cyrl-RS" sz="1400" dirty="0"/>
            <a:t>Закони и прописи:</a:t>
          </a:r>
        </a:p>
        <a:p>
          <a:pPr algn="l"/>
          <a:r>
            <a:rPr lang="sr-Cyrl-RS" sz="1400" dirty="0"/>
            <a:t>Закон о финансирању локалне самоуправе,</a:t>
          </a:r>
          <a:endParaRPr lang="sr-Latn-RS" sz="1400" dirty="0"/>
        </a:p>
        <a:p>
          <a:pPr algn="l"/>
          <a:r>
            <a:rPr lang="sr-Cyrl-RS" sz="1400" dirty="0"/>
            <a:t>Закон о буџетском систему,</a:t>
          </a:r>
          <a:endParaRPr lang="sr-Latn-RS" sz="1400" dirty="0"/>
        </a:p>
        <a:p>
          <a:pPr algn="l"/>
          <a:r>
            <a:rPr lang="sr-Cyrl-RS" sz="1400" dirty="0"/>
            <a:t>Закон о локалној самоуправи, </a:t>
          </a:r>
          <a:endParaRPr lang="sr-Latn-RS" sz="1400" dirty="0"/>
        </a:p>
        <a:p>
          <a:pPr algn="l"/>
          <a:r>
            <a:rPr lang="sr-Cyrl-RS" sz="1400" dirty="0"/>
            <a:t>Упутство Министарства финансија за припрему одлуке о буџету за 2023. годину и др.</a:t>
          </a:r>
        </a:p>
        <a:p>
          <a:pPr algn="l"/>
          <a:r>
            <a:rPr lang="sr-Cyrl-RS" sz="1400" dirty="0">
              <a:solidFill>
                <a:schemeClr val="tx1"/>
              </a:solidFill>
            </a:rPr>
            <a:t>Сви посебни прописи којима су утврђене надлежности ЈЛС</a:t>
          </a:r>
        </a:p>
      </dgm:t>
    </dgm:pt>
    <dgm:pt modelId="{F2167233-387A-4C2A-92FA-201B800AF2E5}" type="parTrans" cxnId="{2258ECB3-705E-4310-8AB9-ADAE767310BF}">
      <dgm:prSet/>
      <dgm:spPr/>
      <dgm:t>
        <a:bodyPr/>
        <a:lstStyle/>
        <a:p>
          <a:endParaRPr lang="en-US"/>
        </a:p>
      </dgm:t>
    </dgm:pt>
    <dgm:pt modelId="{C4F81D71-55D6-477B-91FF-B7E8CDA27FA4}" type="sibTrans" cxnId="{2258ECB3-705E-4310-8AB9-ADAE767310BF}">
      <dgm:prSet/>
      <dgm:spPr/>
      <dgm:t>
        <a:bodyPr/>
        <a:lstStyle/>
        <a:p>
          <a:endParaRPr lang="en-US"/>
        </a:p>
      </dgm:t>
    </dgm:pt>
    <dgm:pt modelId="{DA59984A-EA45-43D5-8622-7135015E39DC}">
      <dgm:prSet phldrT="[Text]" custT="1"/>
      <dgm:spPr/>
      <dgm:t>
        <a:bodyPr/>
        <a:lstStyle/>
        <a:p>
          <a:pPr algn="l"/>
          <a:r>
            <a:rPr lang="sr-Cyrl-RS" sz="1400" dirty="0"/>
            <a:t>Стратешки документи:</a:t>
          </a:r>
        </a:p>
        <a:p>
          <a:pPr algn="l"/>
          <a:r>
            <a:rPr lang="sr-Cyrl-RS" sz="1400" dirty="0"/>
            <a:t>Стратегија развоја</a:t>
          </a:r>
          <a:endParaRPr lang="sr-Latn-RS" sz="1400" dirty="0">
            <a:solidFill>
              <a:srgbClr val="FF0000"/>
            </a:solidFill>
          </a:endParaRPr>
        </a:p>
        <a:p>
          <a:pPr algn="l"/>
          <a:r>
            <a:rPr lang="sr-Cyrl-RS" sz="1400" dirty="0"/>
            <a:t>Акциони планови за поједине области; средњорочни план ЈЛС</a:t>
          </a:r>
          <a:endParaRPr lang="en-US" sz="1400" dirty="0"/>
        </a:p>
      </dgm:t>
    </dgm:pt>
    <dgm:pt modelId="{346E9DC4-0947-473F-AED9-9AECED92978F}" type="parTrans" cxnId="{5CB019DC-D02B-4F72-8799-DCEC8949294E}">
      <dgm:prSet/>
      <dgm:spPr/>
      <dgm:t>
        <a:bodyPr/>
        <a:lstStyle/>
        <a:p>
          <a:endParaRPr lang="en-US"/>
        </a:p>
      </dgm:t>
    </dgm:pt>
    <dgm:pt modelId="{518CC24E-4035-4B8A-A82C-EA8D78A041FF}" type="sibTrans" cxnId="{5CB019DC-D02B-4F72-8799-DCEC8949294E}">
      <dgm:prSet/>
      <dgm:spPr/>
      <dgm:t>
        <a:bodyPr/>
        <a:lstStyle/>
        <a:p>
          <a:endParaRPr lang="en-US"/>
        </a:p>
      </dgm:t>
    </dgm:pt>
    <dgm:pt modelId="{12F72430-90C8-46E7-9363-A8933111BAFD}">
      <dgm:prSet phldrT="[Text]" custT="1"/>
      <dgm:spPr/>
      <dgm:t>
        <a:bodyPr/>
        <a:lstStyle/>
        <a:p>
          <a:pPr algn="l"/>
          <a:r>
            <a:rPr lang="sr-Cyrl-RS" sz="1400" dirty="0"/>
            <a:t>Потребе буџетских корисника</a:t>
          </a:r>
          <a:endParaRPr lang="en-US" sz="1400" dirty="0"/>
        </a:p>
      </dgm:t>
    </dgm:pt>
    <dgm:pt modelId="{9324F21A-CF22-404B-991C-F0FAD04F1E1A}" type="parTrans" cxnId="{4EE02A3D-8F83-4292-A026-1515ED03FF36}">
      <dgm:prSet/>
      <dgm:spPr/>
      <dgm:t>
        <a:bodyPr/>
        <a:lstStyle/>
        <a:p>
          <a:endParaRPr lang="en-US"/>
        </a:p>
      </dgm:t>
    </dgm:pt>
    <dgm:pt modelId="{DF00040C-AB67-4D43-B520-7E02E511DCB9}" type="sibTrans" cxnId="{4EE02A3D-8F83-4292-A026-1515ED03FF36}">
      <dgm:prSet/>
      <dgm:spPr/>
      <dgm:t>
        <a:bodyPr/>
        <a:lstStyle/>
        <a:p>
          <a:endParaRPr lang="en-US"/>
        </a:p>
      </dgm:t>
    </dgm:pt>
    <dgm:pt modelId="{CACC7C31-0A19-4B77-8109-9AAB9EC25D20}">
      <dgm:prSet phldrT="[Text]" custT="1"/>
      <dgm:spPr/>
      <dgm:t>
        <a:bodyPr/>
        <a:lstStyle/>
        <a:p>
          <a:pPr algn="l"/>
          <a:r>
            <a:rPr lang="sr-Cyrl-RS" sz="1400" dirty="0"/>
            <a:t>Започети пројекти из ранијих година</a:t>
          </a:r>
          <a:endParaRPr lang="en-US" sz="1400" dirty="0"/>
        </a:p>
      </dgm:t>
    </dgm:pt>
    <dgm:pt modelId="{F68F9F1A-A0AC-4627-BB76-A21CB9C16ACA}" type="parTrans" cxnId="{C3F3E9EA-BE7C-42FA-A974-B6909D195A40}">
      <dgm:prSet/>
      <dgm:spPr/>
      <dgm:t>
        <a:bodyPr/>
        <a:lstStyle/>
        <a:p>
          <a:endParaRPr lang="en-US"/>
        </a:p>
      </dgm:t>
    </dgm:pt>
    <dgm:pt modelId="{D22C3584-0D16-4A12-B343-F9C335256014}" type="sibTrans" cxnId="{C3F3E9EA-BE7C-42FA-A974-B6909D195A40}">
      <dgm:prSet/>
      <dgm:spPr/>
      <dgm:t>
        <a:bodyPr/>
        <a:lstStyle/>
        <a:p>
          <a:endParaRPr lang="en-US"/>
        </a:p>
      </dgm:t>
    </dgm:pt>
    <dgm:pt modelId="{24C9F698-7D4E-4709-8117-FB7CF1BB6ECA}">
      <dgm:prSet phldrT="[Text]" custT="1"/>
      <dgm:spPr/>
      <dgm:t>
        <a:bodyPr/>
        <a:lstStyle/>
        <a:p>
          <a:pPr algn="l"/>
          <a:r>
            <a:rPr lang="sr-Cyrl-RS" sz="1400" dirty="0"/>
            <a:t>Остварење прошлогодишњег буџета</a:t>
          </a:r>
          <a:endParaRPr lang="en-US" sz="1400" dirty="0"/>
        </a:p>
      </dgm:t>
    </dgm:pt>
    <dgm:pt modelId="{B764CED6-B38C-4590-855F-1F4460EB1A27}" type="parTrans" cxnId="{04C92B63-107A-49B7-9300-E9098DE5DF6A}">
      <dgm:prSet/>
      <dgm:spPr/>
      <dgm:t>
        <a:bodyPr/>
        <a:lstStyle/>
        <a:p>
          <a:endParaRPr lang="en-US"/>
        </a:p>
      </dgm:t>
    </dgm:pt>
    <dgm:pt modelId="{F823D820-3815-46B0-8D53-E3C09C351FFB}" type="sibTrans" cxnId="{04C92B63-107A-49B7-9300-E9098DE5DF6A}">
      <dgm:prSet/>
      <dgm:spPr/>
      <dgm:t>
        <a:bodyPr/>
        <a:lstStyle/>
        <a:p>
          <a:endParaRPr lang="en-US"/>
        </a:p>
      </dgm:t>
    </dgm:pt>
    <dgm:pt modelId="{EFC32170-A22A-2643-9D66-AD77C165B669}">
      <dgm:prSet phldrT="[Text]" custT="1"/>
      <dgm:spPr/>
      <dgm:t>
        <a:bodyPr/>
        <a:lstStyle/>
        <a:p>
          <a:pPr algn="l"/>
          <a:r>
            <a:rPr lang="sr-Cyrl-RS" sz="1400" dirty="0"/>
            <a:t>Потребе и предлози грађана</a:t>
          </a:r>
          <a:endParaRPr lang="en-US" sz="1400" dirty="0"/>
        </a:p>
      </dgm:t>
    </dgm:pt>
    <dgm:pt modelId="{4F79B7F7-06CC-E44B-AFD1-D3E4A049D2CF}" type="parTrans" cxnId="{DDC12055-BD81-F844-87F0-168302A9B84C}">
      <dgm:prSet/>
      <dgm:spPr/>
      <dgm:t>
        <a:bodyPr/>
        <a:lstStyle/>
        <a:p>
          <a:endParaRPr lang="en-GB"/>
        </a:p>
      </dgm:t>
    </dgm:pt>
    <dgm:pt modelId="{61FFD487-A771-4249-A846-2EE0D60C58ED}" type="sibTrans" cxnId="{DDC12055-BD81-F844-87F0-168302A9B84C}">
      <dgm:prSet/>
      <dgm:spPr/>
      <dgm:t>
        <a:bodyPr/>
        <a:lstStyle/>
        <a:p>
          <a:endParaRPr lang="en-GB"/>
        </a:p>
      </dgm:t>
    </dgm:pt>
    <dgm:pt modelId="{25DAE38A-FD8C-46C3-B34D-A50FB369E7DF}" type="pres">
      <dgm:prSet presAssocID="{0E2CB039-CC31-48A4-8156-6B36281AE8EC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B26C9DD-3124-450D-81B6-4B010B30C520}" type="pres">
      <dgm:prSet presAssocID="{00360BBF-6709-42DA-A6DE-B8193ABE792F}" presName="root1" presStyleCnt="0"/>
      <dgm:spPr/>
    </dgm:pt>
    <dgm:pt modelId="{D1C52863-34A6-4E04-9740-6E0567681A8F}" type="pres">
      <dgm:prSet presAssocID="{00360BBF-6709-42DA-A6DE-B8193ABE792F}" presName="LevelOneTextNode" presStyleLbl="node0" presStyleIdx="0" presStyleCnt="1" custScaleX="183914" custScaleY="90176">
        <dgm:presLayoutVars>
          <dgm:chPref val="3"/>
        </dgm:presLayoutVars>
      </dgm:prSet>
      <dgm:spPr/>
    </dgm:pt>
    <dgm:pt modelId="{CFBE3A7D-7CD3-413D-AA64-9100FA79E8D0}" type="pres">
      <dgm:prSet presAssocID="{00360BBF-6709-42DA-A6DE-B8193ABE792F}" presName="level2hierChild" presStyleCnt="0"/>
      <dgm:spPr/>
    </dgm:pt>
    <dgm:pt modelId="{25CF5DCC-0AE9-4D09-ABC1-8BE4D97FDFCB}" type="pres">
      <dgm:prSet presAssocID="{F2167233-387A-4C2A-92FA-201B800AF2E5}" presName="conn2-1" presStyleLbl="parChTrans1D2" presStyleIdx="0" presStyleCnt="6"/>
      <dgm:spPr/>
    </dgm:pt>
    <dgm:pt modelId="{61AA8207-A6A4-4905-9FD1-93C90724B340}" type="pres">
      <dgm:prSet presAssocID="{F2167233-387A-4C2A-92FA-201B800AF2E5}" presName="connTx" presStyleLbl="parChTrans1D2" presStyleIdx="0" presStyleCnt="6"/>
      <dgm:spPr/>
    </dgm:pt>
    <dgm:pt modelId="{E4E2AF43-D45C-43E2-8E5A-8B4F8328AA50}" type="pres">
      <dgm:prSet presAssocID="{0150A799-C83B-499D-BB9F-10C758CEFD9B}" presName="root2" presStyleCnt="0"/>
      <dgm:spPr/>
    </dgm:pt>
    <dgm:pt modelId="{AD67EDBF-32B4-495C-A262-4812FBE80932}" type="pres">
      <dgm:prSet presAssocID="{0150A799-C83B-499D-BB9F-10C758CEFD9B}" presName="LevelTwoTextNode" presStyleLbl="node2" presStyleIdx="0" presStyleCnt="6" custScaleX="189790" custScaleY="230123" custLinFactNeighborX="924" custLinFactNeighborY="6005">
        <dgm:presLayoutVars>
          <dgm:chPref val="3"/>
        </dgm:presLayoutVars>
      </dgm:prSet>
      <dgm:spPr/>
    </dgm:pt>
    <dgm:pt modelId="{BD88E36A-E711-4840-AED6-01651340FCD0}" type="pres">
      <dgm:prSet presAssocID="{0150A799-C83B-499D-BB9F-10C758CEFD9B}" presName="level3hierChild" presStyleCnt="0"/>
      <dgm:spPr/>
    </dgm:pt>
    <dgm:pt modelId="{F1903401-CDA9-4777-A04C-F19A89F110A0}" type="pres">
      <dgm:prSet presAssocID="{346E9DC4-0947-473F-AED9-9AECED92978F}" presName="conn2-1" presStyleLbl="parChTrans1D2" presStyleIdx="1" presStyleCnt="6"/>
      <dgm:spPr/>
    </dgm:pt>
    <dgm:pt modelId="{D23E054D-0742-441B-9D09-9EB576968A6E}" type="pres">
      <dgm:prSet presAssocID="{346E9DC4-0947-473F-AED9-9AECED92978F}" presName="connTx" presStyleLbl="parChTrans1D2" presStyleIdx="1" presStyleCnt="6"/>
      <dgm:spPr/>
    </dgm:pt>
    <dgm:pt modelId="{145ADC9F-A830-493F-9981-28A949B5D57E}" type="pres">
      <dgm:prSet presAssocID="{DA59984A-EA45-43D5-8622-7135015E39DC}" presName="root2" presStyleCnt="0"/>
      <dgm:spPr/>
    </dgm:pt>
    <dgm:pt modelId="{A288E7CD-845A-4B30-8D9E-0FCFF4059FF8}" type="pres">
      <dgm:prSet presAssocID="{DA59984A-EA45-43D5-8622-7135015E39DC}" presName="LevelTwoTextNode" presStyleLbl="node2" presStyleIdx="1" presStyleCnt="6" custScaleX="188329" custScaleY="95383">
        <dgm:presLayoutVars>
          <dgm:chPref val="3"/>
        </dgm:presLayoutVars>
      </dgm:prSet>
      <dgm:spPr/>
    </dgm:pt>
    <dgm:pt modelId="{8AF56EA1-EF0C-41F7-A64B-4E0DC746E609}" type="pres">
      <dgm:prSet presAssocID="{DA59984A-EA45-43D5-8622-7135015E39DC}" presName="level3hierChild" presStyleCnt="0"/>
      <dgm:spPr/>
    </dgm:pt>
    <dgm:pt modelId="{531482B3-13DA-4E77-8EF9-7A508768A321}" type="pres">
      <dgm:prSet presAssocID="{9324F21A-CF22-404B-991C-F0FAD04F1E1A}" presName="conn2-1" presStyleLbl="parChTrans1D2" presStyleIdx="2" presStyleCnt="6"/>
      <dgm:spPr/>
    </dgm:pt>
    <dgm:pt modelId="{92BF821D-14E3-40BB-B3C5-212A94A9CA22}" type="pres">
      <dgm:prSet presAssocID="{9324F21A-CF22-404B-991C-F0FAD04F1E1A}" presName="connTx" presStyleLbl="parChTrans1D2" presStyleIdx="2" presStyleCnt="6"/>
      <dgm:spPr/>
    </dgm:pt>
    <dgm:pt modelId="{CB322892-7746-46FA-9A5A-A13AAAB16AEB}" type="pres">
      <dgm:prSet presAssocID="{12F72430-90C8-46E7-9363-A8933111BAFD}" presName="root2" presStyleCnt="0"/>
      <dgm:spPr/>
    </dgm:pt>
    <dgm:pt modelId="{573F9BF2-AC82-43FC-A361-118085DB3D65}" type="pres">
      <dgm:prSet presAssocID="{12F72430-90C8-46E7-9363-A8933111BAFD}" presName="LevelTwoTextNode" presStyleLbl="node2" presStyleIdx="2" presStyleCnt="6" custScaleX="188642" custScaleY="48152">
        <dgm:presLayoutVars>
          <dgm:chPref val="3"/>
        </dgm:presLayoutVars>
      </dgm:prSet>
      <dgm:spPr/>
    </dgm:pt>
    <dgm:pt modelId="{83F1B72F-BD92-4E4B-8B73-2DBC7440818F}" type="pres">
      <dgm:prSet presAssocID="{12F72430-90C8-46E7-9363-A8933111BAFD}" presName="level3hierChild" presStyleCnt="0"/>
      <dgm:spPr/>
    </dgm:pt>
    <dgm:pt modelId="{FCC7B010-1FCB-BB4B-A409-9CD1420FA046}" type="pres">
      <dgm:prSet presAssocID="{4F79B7F7-06CC-E44B-AFD1-D3E4A049D2CF}" presName="conn2-1" presStyleLbl="parChTrans1D2" presStyleIdx="3" presStyleCnt="6"/>
      <dgm:spPr/>
    </dgm:pt>
    <dgm:pt modelId="{A98C3E8A-D2B7-0B4C-868F-0B12B3833BF3}" type="pres">
      <dgm:prSet presAssocID="{4F79B7F7-06CC-E44B-AFD1-D3E4A049D2CF}" presName="connTx" presStyleLbl="parChTrans1D2" presStyleIdx="3" presStyleCnt="6"/>
      <dgm:spPr/>
    </dgm:pt>
    <dgm:pt modelId="{2F6C05EE-5F54-144C-8F5A-15EFF899779A}" type="pres">
      <dgm:prSet presAssocID="{EFC32170-A22A-2643-9D66-AD77C165B669}" presName="root2" presStyleCnt="0"/>
      <dgm:spPr/>
    </dgm:pt>
    <dgm:pt modelId="{FEC42879-5F29-BF4B-9AF5-9DD4C12CC286}" type="pres">
      <dgm:prSet presAssocID="{EFC32170-A22A-2643-9D66-AD77C165B669}" presName="LevelTwoTextNode" presStyleLbl="node2" presStyleIdx="3" presStyleCnt="6" custScaleX="98363" custScaleY="46365">
        <dgm:presLayoutVars>
          <dgm:chPref val="3"/>
        </dgm:presLayoutVars>
      </dgm:prSet>
      <dgm:spPr/>
    </dgm:pt>
    <dgm:pt modelId="{75DC9E8C-93C8-4547-B3CD-7948E5CA5747}" type="pres">
      <dgm:prSet presAssocID="{EFC32170-A22A-2643-9D66-AD77C165B669}" presName="level3hierChild" presStyleCnt="0"/>
      <dgm:spPr/>
    </dgm:pt>
    <dgm:pt modelId="{EE8B77DA-77C5-46AD-80A2-BD307CFE9F0A}" type="pres">
      <dgm:prSet presAssocID="{F68F9F1A-A0AC-4627-BB76-A21CB9C16ACA}" presName="conn2-1" presStyleLbl="parChTrans1D2" presStyleIdx="4" presStyleCnt="6"/>
      <dgm:spPr/>
    </dgm:pt>
    <dgm:pt modelId="{7E8E6685-0078-4B86-BC52-3A0FBAF76686}" type="pres">
      <dgm:prSet presAssocID="{F68F9F1A-A0AC-4627-BB76-A21CB9C16ACA}" presName="connTx" presStyleLbl="parChTrans1D2" presStyleIdx="4" presStyleCnt="6"/>
      <dgm:spPr/>
    </dgm:pt>
    <dgm:pt modelId="{4C9B0C12-D40F-4085-B321-C72DDFDB9D14}" type="pres">
      <dgm:prSet presAssocID="{CACC7C31-0A19-4B77-8109-9AAB9EC25D20}" presName="root2" presStyleCnt="0"/>
      <dgm:spPr/>
    </dgm:pt>
    <dgm:pt modelId="{B2DE3A8A-BA09-499F-9C72-0630724E4538}" type="pres">
      <dgm:prSet presAssocID="{CACC7C31-0A19-4B77-8109-9AAB9EC25D20}" presName="LevelTwoTextNode" presStyleLbl="node2" presStyleIdx="4" presStyleCnt="6" custScaleX="188676" custScaleY="48056">
        <dgm:presLayoutVars>
          <dgm:chPref val="3"/>
        </dgm:presLayoutVars>
      </dgm:prSet>
      <dgm:spPr/>
    </dgm:pt>
    <dgm:pt modelId="{225055FE-8B42-4143-ADD3-8E6B554691DD}" type="pres">
      <dgm:prSet presAssocID="{CACC7C31-0A19-4B77-8109-9AAB9EC25D20}" presName="level3hierChild" presStyleCnt="0"/>
      <dgm:spPr/>
    </dgm:pt>
    <dgm:pt modelId="{69201674-1235-4FA7-9CBC-B675F6713E38}" type="pres">
      <dgm:prSet presAssocID="{B764CED6-B38C-4590-855F-1F4460EB1A27}" presName="conn2-1" presStyleLbl="parChTrans1D2" presStyleIdx="5" presStyleCnt="6"/>
      <dgm:spPr/>
    </dgm:pt>
    <dgm:pt modelId="{EE9BE54A-48D2-43A6-AD4C-394C0EDDA292}" type="pres">
      <dgm:prSet presAssocID="{B764CED6-B38C-4590-855F-1F4460EB1A27}" presName="connTx" presStyleLbl="parChTrans1D2" presStyleIdx="5" presStyleCnt="6"/>
      <dgm:spPr/>
    </dgm:pt>
    <dgm:pt modelId="{991F253B-0E4F-40EA-A604-E0113D6B712C}" type="pres">
      <dgm:prSet presAssocID="{24C9F698-7D4E-4709-8117-FB7CF1BB6ECA}" presName="root2" presStyleCnt="0"/>
      <dgm:spPr/>
    </dgm:pt>
    <dgm:pt modelId="{94F14A6F-3CD0-4A17-88D3-6F4D0EB2D4E6}" type="pres">
      <dgm:prSet presAssocID="{24C9F698-7D4E-4709-8117-FB7CF1BB6ECA}" presName="LevelTwoTextNode" presStyleLbl="node2" presStyleIdx="5" presStyleCnt="6" custScaleX="189623" custScaleY="49763">
        <dgm:presLayoutVars>
          <dgm:chPref val="3"/>
        </dgm:presLayoutVars>
      </dgm:prSet>
      <dgm:spPr/>
    </dgm:pt>
    <dgm:pt modelId="{29A4DBB5-5792-469E-B23C-2F896481FC4D}" type="pres">
      <dgm:prSet presAssocID="{24C9F698-7D4E-4709-8117-FB7CF1BB6ECA}" presName="level3hierChild" presStyleCnt="0"/>
      <dgm:spPr/>
    </dgm:pt>
  </dgm:ptLst>
  <dgm:cxnLst>
    <dgm:cxn modelId="{68C0852F-3B62-104F-86DC-80326F4B62A0}" type="presOf" srcId="{4F79B7F7-06CC-E44B-AFD1-D3E4A049D2CF}" destId="{A98C3E8A-D2B7-0B4C-868F-0B12B3833BF3}" srcOrd="1" destOrd="0" presId="urn:microsoft.com/office/officeart/2008/layout/HorizontalMultiLevelHierarchy"/>
    <dgm:cxn modelId="{34283C31-8592-4422-A1A3-73AB4C9D03AC}" type="presOf" srcId="{346E9DC4-0947-473F-AED9-9AECED92978F}" destId="{F1903401-CDA9-4777-A04C-F19A89F110A0}" srcOrd="0" destOrd="0" presId="urn:microsoft.com/office/officeart/2008/layout/HorizontalMultiLevelHierarchy"/>
    <dgm:cxn modelId="{4EE02A3D-8F83-4292-A026-1515ED03FF36}" srcId="{00360BBF-6709-42DA-A6DE-B8193ABE792F}" destId="{12F72430-90C8-46E7-9363-A8933111BAFD}" srcOrd="2" destOrd="0" parTransId="{9324F21A-CF22-404B-991C-F0FAD04F1E1A}" sibTransId="{DF00040C-AB67-4D43-B520-7E02E511DCB9}"/>
    <dgm:cxn modelId="{04C92B63-107A-49B7-9300-E9098DE5DF6A}" srcId="{00360BBF-6709-42DA-A6DE-B8193ABE792F}" destId="{24C9F698-7D4E-4709-8117-FB7CF1BB6ECA}" srcOrd="5" destOrd="0" parTransId="{B764CED6-B38C-4590-855F-1F4460EB1A27}" sibTransId="{F823D820-3815-46B0-8D53-E3C09C351FFB}"/>
    <dgm:cxn modelId="{40388A68-B94C-4A35-8C64-05C5C0A60913}" type="presOf" srcId="{F2167233-387A-4C2A-92FA-201B800AF2E5}" destId="{61AA8207-A6A4-4905-9FD1-93C90724B340}" srcOrd="1" destOrd="0" presId="urn:microsoft.com/office/officeart/2008/layout/HorizontalMultiLevelHierarchy"/>
    <dgm:cxn modelId="{01BF0D4B-39BD-418F-9FD8-FA1BCFA1191B}" type="presOf" srcId="{0150A799-C83B-499D-BB9F-10C758CEFD9B}" destId="{AD67EDBF-32B4-495C-A262-4812FBE80932}" srcOrd="0" destOrd="0" presId="urn:microsoft.com/office/officeart/2008/layout/HorizontalMultiLevelHierarchy"/>
    <dgm:cxn modelId="{E5279A4E-EE6C-4FFB-B246-5E27296AFE3A}" type="presOf" srcId="{12F72430-90C8-46E7-9363-A8933111BAFD}" destId="{573F9BF2-AC82-43FC-A361-118085DB3D65}" srcOrd="0" destOrd="0" presId="urn:microsoft.com/office/officeart/2008/layout/HorizontalMultiLevelHierarchy"/>
    <dgm:cxn modelId="{6844B771-7264-814A-84CA-97FF2F94FAAA}" type="presOf" srcId="{EFC32170-A22A-2643-9D66-AD77C165B669}" destId="{FEC42879-5F29-BF4B-9AF5-9DD4C12CC286}" srcOrd="0" destOrd="0" presId="urn:microsoft.com/office/officeart/2008/layout/HorizontalMultiLevelHierarchy"/>
    <dgm:cxn modelId="{DDC12055-BD81-F844-87F0-168302A9B84C}" srcId="{00360BBF-6709-42DA-A6DE-B8193ABE792F}" destId="{EFC32170-A22A-2643-9D66-AD77C165B669}" srcOrd="3" destOrd="0" parTransId="{4F79B7F7-06CC-E44B-AFD1-D3E4A049D2CF}" sibTransId="{61FFD487-A771-4249-A846-2EE0D60C58ED}"/>
    <dgm:cxn modelId="{D638D777-8D10-48F2-B9D8-6C3134F26FF3}" type="presOf" srcId="{00360BBF-6709-42DA-A6DE-B8193ABE792F}" destId="{D1C52863-34A6-4E04-9740-6E0567681A8F}" srcOrd="0" destOrd="0" presId="urn:microsoft.com/office/officeart/2008/layout/HorizontalMultiLevelHierarchy"/>
    <dgm:cxn modelId="{C39D5786-DF54-4F2D-BB08-544A5A89AC42}" type="presOf" srcId="{DA59984A-EA45-43D5-8622-7135015E39DC}" destId="{A288E7CD-845A-4B30-8D9E-0FCFF4059FF8}" srcOrd="0" destOrd="0" presId="urn:microsoft.com/office/officeart/2008/layout/HorizontalMultiLevelHierarchy"/>
    <dgm:cxn modelId="{F0E829A3-F246-2040-BB18-D885B2333DD1}" type="presOf" srcId="{4F79B7F7-06CC-E44B-AFD1-D3E4A049D2CF}" destId="{FCC7B010-1FCB-BB4B-A409-9CD1420FA046}" srcOrd="0" destOrd="0" presId="urn:microsoft.com/office/officeart/2008/layout/HorizontalMultiLevelHierarchy"/>
    <dgm:cxn modelId="{2C85DAA3-D0FC-43CA-9B0A-F73BC8EBF88D}" type="presOf" srcId="{9324F21A-CF22-404B-991C-F0FAD04F1E1A}" destId="{92BF821D-14E3-40BB-B3C5-212A94A9CA22}" srcOrd="1" destOrd="0" presId="urn:microsoft.com/office/officeart/2008/layout/HorizontalMultiLevelHierarchy"/>
    <dgm:cxn modelId="{2258ECB3-705E-4310-8AB9-ADAE767310BF}" srcId="{00360BBF-6709-42DA-A6DE-B8193ABE792F}" destId="{0150A799-C83B-499D-BB9F-10C758CEFD9B}" srcOrd="0" destOrd="0" parTransId="{F2167233-387A-4C2A-92FA-201B800AF2E5}" sibTransId="{C4F81D71-55D6-477B-91FF-B7E8CDA27FA4}"/>
    <dgm:cxn modelId="{200F0BB4-194A-4F9E-8035-F09C349D5691}" type="presOf" srcId="{346E9DC4-0947-473F-AED9-9AECED92978F}" destId="{D23E054D-0742-441B-9D09-9EB576968A6E}" srcOrd="1" destOrd="0" presId="urn:microsoft.com/office/officeart/2008/layout/HorizontalMultiLevelHierarchy"/>
    <dgm:cxn modelId="{54DF95BD-B55C-478B-B176-94F45C467DEA}" type="presOf" srcId="{24C9F698-7D4E-4709-8117-FB7CF1BB6ECA}" destId="{94F14A6F-3CD0-4A17-88D3-6F4D0EB2D4E6}" srcOrd="0" destOrd="0" presId="urn:microsoft.com/office/officeart/2008/layout/HorizontalMultiLevelHierarchy"/>
    <dgm:cxn modelId="{576C8ACB-F866-4817-A9DB-50D6A32736E8}" type="presOf" srcId="{F68F9F1A-A0AC-4627-BB76-A21CB9C16ACA}" destId="{7E8E6685-0078-4B86-BC52-3A0FBAF76686}" srcOrd="1" destOrd="0" presId="urn:microsoft.com/office/officeart/2008/layout/HorizontalMultiLevelHierarchy"/>
    <dgm:cxn modelId="{FB5A4DD2-91D2-40A1-813C-E41EC57616AE}" type="presOf" srcId="{B764CED6-B38C-4590-855F-1F4460EB1A27}" destId="{69201674-1235-4FA7-9CBC-B675F6713E38}" srcOrd="0" destOrd="0" presId="urn:microsoft.com/office/officeart/2008/layout/HorizontalMultiLevelHierarchy"/>
    <dgm:cxn modelId="{E2BD27D4-DAC4-4519-8D15-C28EE4B2AB17}" type="presOf" srcId="{CACC7C31-0A19-4B77-8109-9AAB9EC25D20}" destId="{B2DE3A8A-BA09-499F-9C72-0630724E4538}" srcOrd="0" destOrd="0" presId="urn:microsoft.com/office/officeart/2008/layout/HorizontalMultiLevelHierarchy"/>
    <dgm:cxn modelId="{296FDAD7-32B9-4AA6-AB43-27535B1CEDA1}" type="presOf" srcId="{B764CED6-B38C-4590-855F-1F4460EB1A27}" destId="{EE9BE54A-48D2-43A6-AD4C-394C0EDDA292}" srcOrd="1" destOrd="0" presId="urn:microsoft.com/office/officeart/2008/layout/HorizontalMultiLevelHierarchy"/>
    <dgm:cxn modelId="{5CB019DC-D02B-4F72-8799-DCEC8949294E}" srcId="{00360BBF-6709-42DA-A6DE-B8193ABE792F}" destId="{DA59984A-EA45-43D5-8622-7135015E39DC}" srcOrd="1" destOrd="0" parTransId="{346E9DC4-0947-473F-AED9-9AECED92978F}" sibTransId="{518CC24E-4035-4B8A-A82C-EA8D78A041FF}"/>
    <dgm:cxn modelId="{EBEF4ADE-627A-4970-BBED-45B55431C879}" type="presOf" srcId="{F68F9F1A-A0AC-4627-BB76-A21CB9C16ACA}" destId="{EE8B77DA-77C5-46AD-80A2-BD307CFE9F0A}" srcOrd="0" destOrd="0" presId="urn:microsoft.com/office/officeart/2008/layout/HorizontalMultiLevelHierarchy"/>
    <dgm:cxn modelId="{CFDBCFE1-4797-458E-A0CF-256D1699DCBD}" srcId="{0E2CB039-CC31-48A4-8156-6B36281AE8EC}" destId="{00360BBF-6709-42DA-A6DE-B8193ABE792F}" srcOrd="0" destOrd="0" parTransId="{F529A454-219A-454C-B138-14C3B361B39F}" sibTransId="{B5AC9C0B-1D20-4957-A866-89ED18231A73}"/>
    <dgm:cxn modelId="{9435DEE7-B833-45BD-8BAB-C370E3ADA3A3}" type="presOf" srcId="{F2167233-387A-4C2A-92FA-201B800AF2E5}" destId="{25CF5DCC-0AE9-4D09-ABC1-8BE4D97FDFCB}" srcOrd="0" destOrd="0" presId="urn:microsoft.com/office/officeart/2008/layout/HorizontalMultiLevelHierarchy"/>
    <dgm:cxn modelId="{C3F3E9EA-BE7C-42FA-A974-B6909D195A40}" srcId="{00360BBF-6709-42DA-A6DE-B8193ABE792F}" destId="{CACC7C31-0A19-4B77-8109-9AAB9EC25D20}" srcOrd="4" destOrd="0" parTransId="{F68F9F1A-A0AC-4627-BB76-A21CB9C16ACA}" sibTransId="{D22C3584-0D16-4A12-B343-F9C335256014}"/>
    <dgm:cxn modelId="{5F3E36FB-962E-4D75-AA46-DDFDEC90684F}" type="presOf" srcId="{9324F21A-CF22-404B-991C-F0FAD04F1E1A}" destId="{531482B3-13DA-4E77-8EF9-7A508768A321}" srcOrd="0" destOrd="0" presId="urn:microsoft.com/office/officeart/2008/layout/HorizontalMultiLevelHierarchy"/>
    <dgm:cxn modelId="{95AB8CFE-8FB4-44AD-859A-6210B1783C5C}" type="presOf" srcId="{0E2CB039-CC31-48A4-8156-6B36281AE8EC}" destId="{25DAE38A-FD8C-46C3-B34D-A50FB369E7DF}" srcOrd="0" destOrd="0" presId="urn:microsoft.com/office/officeart/2008/layout/HorizontalMultiLevelHierarchy"/>
    <dgm:cxn modelId="{F43F3809-C85D-45B0-8B1F-A48A2240F7FD}" type="presParOf" srcId="{25DAE38A-FD8C-46C3-B34D-A50FB369E7DF}" destId="{CB26C9DD-3124-450D-81B6-4B010B30C520}" srcOrd="0" destOrd="0" presId="urn:microsoft.com/office/officeart/2008/layout/HorizontalMultiLevelHierarchy"/>
    <dgm:cxn modelId="{2944E46B-0331-4BCB-A798-32B203C58265}" type="presParOf" srcId="{CB26C9DD-3124-450D-81B6-4B010B30C520}" destId="{D1C52863-34A6-4E04-9740-6E0567681A8F}" srcOrd="0" destOrd="0" presId="urn:microsoft.com/office/officeart/2008/layout/HorizontalMultiLevelHierarchy"/>
    <dgm:cxn modelId="{F2729F2A-A943-4A2C-87AA-9EA209FBF982}" type="presParOf" srcId="{CB26C9DD-3124-450D-81B6-4B010B30C520}" destId="{CFBE3A7D-7CD3-413D-AA64-9100FA79E8D0}" srcOrd="1" destOrd="0" presId="urn:microsoft.com/office/officeart/2008/layout/HorizontalMultiLevelHierarchy"/>
    <dgm:cxn modelId="{BEF379DB-5DFA-4386-AFDB-5F4C6BAEF77C}" type="presParOf" srcId="{CFBE3A7D-7CD3-413D-AA64-9100FA79E8D0}" destId="{25CF5DCC-0AE9-4D09-ABC1-8BE4D97FDFCB}" srcOrd="0" destOrd="0" presId="urn:microsoft.com/office/officeart/2008/layout/HorizontalMultiLevelHierarchy"/>
    <dgm:cxn modelId="{6B6EE897-CB21-494F-A275-3F65B2330CD8}" type="presParOf" srcId="{25CF5DCC-0AE9-4D09-ABC1-8BE4D97FDFCB}" destId="{61AA8207-A6A4-4905-9FD1-93C90724B340}" srcOrd="0" destOrd="0" presId="urn:microsoft.com/office/officeart/2008/layout/HorizontalMultiLevelHierarchy"/>
    <dgm:cxn modelId="{71C16420-94D0-4C4D-8826-0C65D893AC5A}" type="presParOf" srcId="{CFBE3A7D-7CD3-413D-AA64-9100FA79E8D0}" destId="{E4E2AF43-D45C-43E2-8E5A-8B4F8328AA50}" srcOrd="1" destOrd="0" presId="urn:microsoft.com/office/officeart/2008/layout/HorizontalMultiLevelHierarchy"/>
    <dgm:cxn modelId="{BF712BFE-C950-41CA-87C5-31BDD02EDEE5}" type="presParOf" srcId="{E4E2AF43-D45C-43E2-8E5A-8B4F8328AA50}" destId="{AD67EDBF-32B4-495C-A262-4812FBE80932}" srcOrd="0" destOrd="0" presId="urn:microsoft.com/office/officeart/2008/layout/HorizontalMultiLevelHierarchy"/>
    <dgm:cxn modelId="{7147CEBD-6915-4195-841E-7CD7DE6F33E4}" type="presParOf" srcId="{E4E2AF43-D45C-43E2-8E5A-8B4F8328AA50}" destId="{BD88E36A-E711-4840-AED6-01651340FCD0}" srcOrd="1" destOrd="0" presId="urn:microsoft.com/office/officeart/2008/layout/HorizontalMultiLevelHierarchy"/>
    <dgm:cxn modelId="{0A8A22A4-4EDA-4689-B0A9-1198A9E56F06}" type="presParOf" srcId="{CFBE3A7D-7CD3-413D-AA64-9100FA79E8D0}" destId="{F1903401-CDA9-4777-A04C-F19A89F110A0}" srcOrd="2" destOrd="0" presId="urn:microsoft.com/office/officeart/2008/layout/HorizontalMultiLevelHierarchy"/>
    <dgm:cxn modelId="{933306AF-1DFB-4BB3-9D7E-EFC678BAAB07}" type="presParOf" srcId="{F1903401-CDA9-4777-A04C-F19A89F110A0}" destId="{D23E054D-0742-441B-9D09-9EB576968A6E}" srcOrd="0" destOrd="0" presId="urn:microsoft.com/office/officeart/2008/layout/HorizontalMultiLevelHierarchy"/>
    <dgm:cxn modelId="{5944B083-DBD5-40A0-A7C2-97EE7928F409}" type="presParOf" srcId="{CFBE3A7D-7CD3-413D-AA64-9100FA79E8D0}" destId="{145ADC9F-A830-493F-9981-28A949B5D57E}" srcOrd="3" destOrd="0" presId="urn:microsoft.com/office/officeart/2008/layout/HorizontalMultiLevelHierarchy"/>
    <dgm:cxn modelId="{0CA230BB-4CD5-404C-BE9F-5BC1C225C2EE}" type="presParOf" srcId="{145ADC9F-A830-493F-9981-28A949B5D57E}" destId="{A288E7CD-845A-4B30-8D9E-0FCFF4059FF8}" srcOrd="0" destOrd="0" presId="urn:microsoft.com/office/officeart/2008/layout/HorizontalMultiLevelHierarchy"/>
    <dgm:cxn modelId="{3E6A55AD-4F8D-47D7-9596-9A9228B677C8}" type="presParOf" srcId="{145ADC9F-A830-493F-9981-28A949B5D57E}" destId="{8AF56EA1-EF0C-41F7-A64B-4E0DC746E609}" srcOrd="1" destOrd="0" presId="urn:microsoft.com/office/officeart/2008/layout/HorizontalMultiLevelHierarchy"/>
    <dgm:cxn modelId="{09BC75D1-9083-4561-85C8-75AF4AA86828}" type="presParOf" srcId="{CFBE3A7D-7CD3-413D-AA64-9100FA79E8D0}" destId="{531482B3-13DA-4E77-8EF9-7A508768A321}" srcOrd="4" destOrd="0" presId="urn:microsoft.com/office/officeart/2008/layout/HorizontalMultiLevelHierarchy"/>
    <dgm:cxn modelId="{4EAC49D4-BDB5-4EB2-8578-C2E070F88431}" type="presParOf" srcId="{531482B3-13DA-4E77-8EF9-7A508768A321}" destId="{92BF821D-14E3-40BB-B3C5-212A94A9CA22}" srcOrd="0" destOrd="0" presId="urn:microsoft.com/office/officeart/2008/layout/HorizontalMultiLevelHierarchy"/>
    <dgm:cxn modelId="{D8757985-95D4-41F4-9DDE-14544475857D}" type="presParOf" srcId="{CFBE3A7D-7CD3-413D-AA64-9100FA79E8D0}" destId="{CB322892-7746-46FA-9A5A-A13AAAB16AEB}" srcOrd="5" destOrd="0" presId="urn:microsoft.com/office/officeart/2008/layout/HorizontalMultiLevelHierarchy"/>
    <dgm:cxn modelId="{73C89E73-4139-434D-87AD-ADAD0C59E908}" type="presParOf" srcId="{CB322892-7746-46FA-9A5A-A13AAAB16AEB}" destId="{573F9BF2-AC82-43FC-A361-118085DB3D65}" srcOrd="0" destOrd="0" presId="urn:microsoft.com/office/officeart/2008/layout/HorizontalMultiLevelHierarchy"/>
    <dgm:cxn modelId="{88F62846-FA46-46DD-9A34-88ED39FBC415}" type="presParOf" srcId="{CB322892-7746-46FA-9A5A-A13AAAB16AEB}" destId="{83F1B72F-BD92-4E4B-8B73-2DBC7440818F}" srcOrd="1" destOrd="0" presId="urn:microsoft.com/office/officeart/2008/layout/HorizontalMultiLevelHierarchy"/>
    <dgm:cxn modelId="{4E9BE4FB-C6A5-8449-A546-4FEC5D2AEB01}" type="presParOf" srcId="{CFBE3A7D-7CD3-413D-AA64-9100FA79E8D0}" destId="{FCC7B010-1FCB-BB4B-A409-9CD1420FA046}" srcOrd="6" destOrd="0" presId="urn:microsoft.com/office/officeart/2008/layout/HorizontalMultiLevelHierarchy"/>
    <dgm:cxn modelId="{270F0E58-D968-BB45-8C32-2DED12BE03EF}" type="presParOf" srcId="{FCC7B010-1FCB-BB4B-A409-9CD1420FA046}" destId="{A98C3E8A-D2B7-0B4C-868F-0B12B3833BF3}" srcOrd="0" destOrd="0" presId="urn:microsoft.com/office/officeart/2008/layout/HorizontalMultiLevelHierarchy"/>
    <dgm:cxn modelId="{3E78767B-61CC-F64B-A60C-54E653F6E147}" type="presParOf" srcId="{CFBE3A7D-7CD3-413D-AA64-9100FA79E8D0}" destId="{2F6C05EE-5F54-144C-8F5A-15EFF899779A}" srcOrd="7" destOrd="0" presId="urn:microsoft.com/office/officeart/2008/layout/HorizontalMultiLevelHierarchy"/>
    <dgm:cxn modelId="{7CD6316D-747F-2F4B-B7F6-AFFBB624042F}" type="presParOf" srcId="{2F6C05EE-5F54-144C-8F5A-15EFF899779A}" destId="{FEC42879-5F29-BF4B-9AF5-9DD4C12CC286}" srcOrd="0" destOrd="0" presId="urn:microsoft.com/office/officeart/2008/layout/HorizontalMultiLevelHierarchy"/>
    <dgm:cxn modelId="{7EF43038-9185-3548-955E-828FAAE51313}" type="presParOf" srcId="{2F6C05EE-5F54-144C-8F5A-15EFF899779A}" destId="{75DC9E8C-93C8-4547-B3CD-7948E5CA5747}" srcOrd="1" destOrd="0" presId="urn:microsoft.com/office/officeart/2008/layout/HorizontalMultiLevelHierarchy"/>
    <dgm:cxn modelId="{8F20CA88-25B3-4493-842E-3AFF0C66C0F8}" type="presParOf" srcId="{CFBE3A7D-7CD3-413D-AA64-9100FA79E8D0}" destId="{EE8B77DA-77C5-46AD-80A2-BD307CFE9F0A}" srcOrd="8" destOrd="0" presId="urn:microsoft.com/office/officeart/2008/layout/HorizontalMultiLevelHierarchy"/>
    <dgm:cxn modelId="{46BD5FA2-135F-4D9F-8AF7-F80EFFC323A9}" type="presParOf" srcId="{EE8B77DA-77C5-46AD-80A2-BD307CFE9F0A}" destId="{7E8E6685-0078-4B86-BC52-3A0FBAF76686}" srcOrd="0" destOrd="0" presId="urn:microsoft.com/office/officeart/2008/layout/HorizontalMultiLevelHierarchy"/>
    <dgm:cxn modelId="{46BBF2DE-5F5D-431F-8623-48417D871D57}" type="presParOf" srcId="{CFBE3A7D-7CD3-413D-AA64-9100FA79E8D0}" destId="{4C9B0C12-D40F-4085-B321-C72DDFDB9D14}" srcOrd="9" destOrd="0" presId="urn:microsoft.com/office/officeart/2008/layout/HorizontalMultiLevelHierarchy"/>
    <dgm:cxn modelId="{7CBD2BF3-D51D-4346-927D-53D4E821F69D}" type="presParOf" srcId="{4C9B0C12-D40F-4085-B321-C72DDFDB9D14}" destId="{B2DE3A8A-BA09-499F-9C72-0630724E4538}" srcOrd="0" destOrd="0" presId="urn:microsoft.com/office/officeart/2008/layout/HorizontalMultiLevelHierarchy"/>
    <dgm:cxn modelId="{39EEF601-0469-429F-A54A-4FBE9BDF5D36}" type="presParOf" srcId="{4C9B0C12-D40F-4085-B321-C72DDFDB9D14}" destId="{225055FE-8B42-4143-ADD3-8E6B554691DD}" srcOrd="1" destOrd="0" presId="urn:microsoft.com/office/officeart/2008/layout/HorizontalMultiLevelHierarchy"/>
    <dgm:cxn modelId="{144FBA39-8477-41EA-916B-954C479349CC}" type="presParOf" srcId="{CFBE3A7D-7CD3-413D-AA64-9100FA79E8D0}" destId="{69201674-1235-4FA7-9CBC-B675F6713E38}" srcOrd="10" destOrd="0" presId="urn:microsoft.com/office/officeart/2008/layout/HorizontalMultiLevelHierarchy"/>
    <dgm:cxn modelId="{92AA3B83-8E15-4435-BF74-F86C5A05BEEA}" type="presParOf" srcId="{69201674-1235-4FA7-9CBC-B675F6713E38}" destId="{EE9BE54A-48D2-43A6-AD4C-394C0EDDA292}" srcOrd="0" destOrd="0" presId="urn:microsoft.com/office/officeart/2008/layout/HorizontalMultiLevelHierarchy"/>
    <dgm:cxn modelId="{C84FC69F-3CC3-4003-801C-5D64B1129CD7}" type="presParOf" srcId="{CFBE3A7D-7CD3-413D-AA64-9100FA79E8D0}" destId="{991F253B-0E4F-40EA-A604-E0113D6B712C}" srcOrd="11" destOrd="0" presId="urn:microsoft.com/office/officeart/2008/layout/HorizontalMultiLevelHierarchy"/>
    <dgm:cxn modelId="{24ABB6DB-8CD6-4C64-8306-CBA70F65EC0F}" type="presParOf" srcId="{991F253B-0E4F-40EA-A604-E0113D6B712C}" destId="{94F14A6F-3CD0-4A17-88D3-6F4D0EB2D4E6}" srcOrd="0" destOrd="0" presId="urn:microsoft.com/office/officeart/2008/layout/HorizontalMultiLevelHierarchy"/>
    <dgm:cxn modelId="{41ACFB4D-7855-49B0-ADAF-C505E803E4F5}" type="presParOf" srcId="{991F253B-0E4F-40EA-A604-E0113D6B712C}" destId="{29A4DBB5-5792-469E-B23C-2F896481FC4D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28ECFAC-63B3-40F0-9E03-B31D365E432C}" type="doc">
      <dgm:prSet loTypeId="urn:microsoft.com/office/officeart/2005/8/layout/equation1" loCatId="process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688A0EC4-0F6D-4987-959D-CA5F27B3CF24}" type="pres">
      <dgm:prSet presAssocID="{028ECFAC-63B3-40F0-9E03-B31D365E432C}" presName="linearFlow" presStyleCnt="0">
        <dgm:presLayoutVars>
          <dgm:dir/>
          <dgm:resizeHandles val="exact"/>
        </dgm:presLayoutVars>
      </dgm:prSet>
      <dgm:spPr/>
    </dgm:pt>
  </dgm:ptLst>
  <dgm:cxnLst>
    <dgm:cxn modelId="{9C6BB78E-EFB3-4041-AD67-F0BF8DC2C140}" type="presOf" srcId="{028ECFAC-63B3-40F0-9E03-B31D365E432C}" destId="{688A0EC4-0F6D-4987-959D-CA5F27B3CF24}" srcOrd="0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EA47F19-311D-44B3-AAA4-35C98BD4844B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C844461-76DE-4FEA-A87D-23440AD6FC2E}">
      <dgm:prSet phldrT="[Text]"/>
      <dgm:spPr/>
      <dgm:t>
        <a:bodyPr/>
        <a:lstStyle/>
        <a:p>
          <a:r>
            <a:rPr lang="sr-Cyrl-RS" b="1" dirty="0"/>
            <a:t>Порески приходи</a:t>
          </a:r>
          <a:endParaRPr lang="en-US" b="1" dirty="0"/>
        </a:p>
      </dgm:t>
    </dgm:pt>
    <dgm:pt modelId="{6F031138-6684-4AF8-B48F-F90EB84372B1}" type="parTrans" cxnId="{DFA45898-8E34-483C-97B6-EC38D2140466}">
      <dgm:prSet/>
      <dgm:spPr/>
      <dgm:t>
        <a:bodyPr/>
        <a:lstStyle/>
        <a:p>
          <a:endParaRPr lang="en-US"/>
        </a:p>
      </dgm:t>
    </dgm:pt>
    <dgm:pt modelId="{C24B5DA2-B651-485D-A0F4-95731772C9B8}" type="sibTrans" cxnId="{DFA45898-8E34-483C-97B6-EC38D2140466}">
      <dgm:prSet/>
      <dgm:spPr/>
      <dgm:t>
        <a:bodyPr/>
        <a:lstStyle/>
        <a:p>
          <a:endParaRPr lang="en-US"/>
        </a:p>
      </dgm:t>
    </dgm:pt>
    <dgm:pt modelId="{D45E583C-4AAD-40D2-9D24-9A0A68141567}">
      <dgm:prSet phldrT="[Text]" custT="1"/>
      <dgm:spPr>
        <a:solidFill>
          <a:srgbClr val="92D050"/>
        </a:solidFill>
      </dgm:spPr>
      <dgm:t>
        <a:bodyPr/>
        <a:lstStyle/>
        <a:p>
          <a:pPr algn="just"/>
          <a:r>
            <a:rPr lang="sr-Cyrl-RS" altLang="en-US" sz="14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Врста јавних прихода који се прикупљају обавезним плаћањима пореских обвезника без обавезе извршења специјалне услуге заузврат</a:t>
          </a:r>
          <a:endParaRPr lang="en-US" sz="1400" dirty="0">
            <a:solidFill>
              <a:schemeClr val="bg2">
                <a:lumMod val="50000"/>
              </a:schemeClr>
            </a:solidFill>
          </a:endParaRPr>
        </a:p>
      </dgm:t>
    </dgm:pt>
    <dgm:pt modelId="{DF23AB14-DB78-4D25-948A-D263DF13EBEB}" type="parTrans" cxnId="{B6E9FE2F-54FB-46AA-BA6A-1465C15C85E2}">
      <dgm:prSet/>
      <dgm:spPr/>
      <dgm:t>
        <a:bodyPr/>
        <a:lstStyle/>
        <a:p>
          <a:endParaRPr lang="en-US"/>
        </a:p>
      </dgm:t>
    </dgm:pt>
    <dgm:pt modelId="{875C4C0C-D761-476B-9D17-EF850CFCBB84}" type="sibTrans" cxnId="{B6E9FE2F-54FB-46AA-BA6A-1465C15C85E2}">
      <dgm:prSet/>
      <dgm:spPr/>
      <dgm:t>
        <a:bodyPr/>
        <a:lstStyle/>
        <a:p>
          <a:endParaRPr lang="en-US"/>
        </a:p>
      </dgm:t>
    </dgm:pt>
    <dgm:pt modelId="{E1B79EE1-1157-4302-AB0B-8FEDC81165FD}">
      <dgm:prSet phldrT="[Text]"/>
      <dgm:spPr/>
      <dgm:t>
        <a:bodyPr/>
        <a:lstStyle/>
        <a:p>
          <a:pPr algn="r"/>
          <a:r>
            <a:rPr lang="sr-Cyrl-RS" b="1" dirty="0"/>
            <a:t>Донације и трансфери</a:t>
          </a:r>
          <a:endParaRPr lang="en-US" b="1" dirty="0"/>
        </a:p>
      </dgm:t>
    </dgm:pt>
    <dgm:pt modelId="{D901DA59-A95A-4489-99A8-4140EE7BA89A}" type="parTrans" cxnId="{9CBF9DF9-AB9B-4A23-9199-3C2DD5A0CE43}">
      <dgm:prSet/>
      <dgm:spPr/>
      <dgm:t>
        <a:bodyPr/>
        <a:lstStyle/>
        <a:p>
          <a:endParaRPr lang="en-US"/>
        </a:p>
      </dgm:t>
    </dgm:pt>
    <dgm:pt modelId="{E99A6F9C-C544-4400-B178-20BC6CFFFE07}" type="sibTrans" cxnId="{9CBF9DF9-AB9B-4A23-9199-3C2DD5A0CE43}">
      <dgm:prSet/>
      <dgm:spPr/>
      <dgm:t>
        <a:bodyPr/>
        <a:lstStyle/>
        <a:p>
          <a:endParaRPr lang="en-US"/>
        </a:p>
      </dgm:t>
    </dgm:pt>
    <dgm:pt modelId="{92FD0664-EE76-4121-BE7B-68FC1EE5F4D7}">
      <dgm:prSet phldrT="[Text]" custT="1"/>
      <dgm:spPr>
        <a:solidFill>
          <a:srgbClr val="00B0F0"/>
        </a:solidFill>
      </dgm:spPr>
      <dgm:t>
        <a:bodyPr/>
        <a:lstStyle/>
        <a:p>
          <a:pPr algn="just"/>
          <a:r>
            <a:rPr lang="sr-Cyrl-CS" sz="1400" b="1" i="0" dirty="0">
              <a:solidFill>
                <a:schemeClr val="bg2">
                  <a:lumMod val="50000"/>
                </a:schemeClr>
              </a:solidFill>
            </a:rPr>
            <a:t>Донације</a:t>
          </a:r>
          <a:r>
            <a:rPr lang="sr-Cyrl-CS" sz="1400" b="1" dirty="0">
              <a:solidFill>
                <a:schemeClr val="bg2">
                  <a:lumMod val="50000"/>
                </a:schemeClr>
              </a:solidFill>
            </a:rPr>
            <a:t> </a:t>
          </a:r>
          <a:r>
            <a:rPr lang="sr-Cyrl-CS" sz="1400" dirty="0">
              <a:solidFill>
                <a:schemeClr val="bg2">
                  <a:lumMod val="50000"/>
                </a:schemeClr>
              </a:solidFill>
            </a:rPr>
            <a:t>се добијају од домаћих и међународних донатора и организација за различите пројекте. </a:t>
          </a:r>
          <a:r>
            <a:rPr lang="sr-Cyrl-RS" altLang="en-US" sz="14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Трансфери п</a:t>
          </a:r>
          <a:r>
            <a:rPr lang="ru-RU" altLang="en-US" sz="14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одразумевају пренос средстава од нивоа Републике Србије општинском нивоу власти. М</a:t>
          </a:r>
          <a:r>
            <a:rPr lang="sr-Cyrl-RS" altLang="en-US" sz="14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огу бити </a:t>
          </a:r>
          <a:r>
            <a:rPr lang="sr-Cyrl-RS" altLang="en-US" sz="1400" b="1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наменски (</a:t>
          </a:r>
          <a:r>
            <a:rPr lang="sr-Cyrl-RS" altLang="en-US" sz="14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за тачно утврђене намене) или </a:t>
          </a:r>
          <a:r>
            <a:rPr lang="sr-Cyrl-RS" altLang="en-US" sz="1400" b="1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ненаменски (</a:t>
          </a:r>
          <a:r>
            <a:rPr lang="sr-Cyrl-RS" altLang="en-US" sz="14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није им унапред утврђена намена те се могу у складу са законом користити за било које сврхе)</a:t>
          </a:r>
          <a:r>
            <a:rPr lang="sr-Latn-RS" altLang="en-US" sz="14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 </a:t>
          </a:r>
          <a:r>
            <a:rPr lang="sr-Cyrl-RS" altLang="en-US" sz="14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.</a:t>
          </a:r>
          <a:endParaRPr lang="en-US" sz="1400" dirty="0">
            <a:solidFill>
              <a:schemeClr val="bg2">
                <a:lumMod val="50000"/>
              </a:schemeClr>
            </a:solidFill>
          </a:endParaRPr>
        </a:p>
      </dgm:t>
    </dgm:pt>
    <dgm:pt modelId="{A4B2DE69-08CB-4EF5-A179-A9838DCC0C0D}" type="parTrans" cxnId="{29D18108-D348-4C83-ABE4-39390C16C5CD}">
      <dgm:prSet/>
      <dgm:spPr/>
      <dgm:t>
        <a:bodyPr/>
        <a:lstStyle/>
        <a:p>
          <a:endParaRPr lang="en-US"/>
        </a:p>
      </dgm:t>
    </dgm:pt>
    <dgm:pt modelId="{31990FCE-83F5-4BCE-86BA-4F924011EADA}" type="sibTrans" cxnId="{29D18108-D348-4C83-ABE4-39390C16C5CD}">
      <dgm:prSet/>
      <dgm:spPr/>
      <dgm:t>
        <a:bodyPr/>
        <a:lstStyle/>
        <a:p>
          <a:endParaRPr lang="en-US"/>
        </a:p>
      </dgm:t>
    </dgm:pt>
    <dgm:pt modelId="{E055884F-7426-4921-A0E5-9CA56A76B49A}">
      <dgm:prSet phldrT="[Text]"/>
      <dgm:spPr/>
      <dgm:t>
        <a:bodyPr/>
        <a:lstStyle/>
        <a:p>
          <a:r>
            <a:rPr lang="sr-Cyrl-RS" b="1" dirty="0"/>
            <a:t>Непорески приходи</a:t>
          </a:r>
          <a:endParaRPr lang="en-US" b="1" dirty="0"/>
        </a:p>
      </dgm:t>
    </dgm:pt>
    <dgm:pt modelId="{A220DF32-CC6B-446C-B398-3C6FF19DF138}" type="parTrans" cxnId="{997AF6DE-9802-4842-96EC-E457543D4099}">
      <dgm:prSet/>
      <dgm:spPr/>
      <dgm:t>
        <a:bodyPr/>
        <a:lstStyle/>
        <a:p>
          <a:endParaRPr lang="en-US"/>
        </a:p>
      </dgm:t>
    </dgm:pt>
    <dgm:pt modelId="{EADBA54B-8207-46FB-8C83-E7274B6ED163}" type="sibTrans" cxnId="{997AF6DE-9802-4842-96EC-E457543D4099}">
      <dgm:prSet/>
      <dgm:spPr/>
      <dgm:t>
        <a:bodyPr/>
        <a:lstStyle/>
        <a:p>
          <a:endParaRPr lang="en-US"/>
        </a:p>
      </dgm:t>
    </dgm:pt>
    <dgm:pt modelId="{6B14159D-5902-471E-9F91-CEA86CA18597}">
      <dgm:prSet phldrT="[Text]" custT="1"/>
      <dgm:spPr>
        <a:solidFill>
          <a:srgbClr val="FFC000"/>
        </a:solidFill>
      </dgm:spPr>
      <dgm:t>
        <a:bodyPr/>
        <a:lstStyle/>
        <a:p>
          <a:pPr algn="just"/>
          <a:r>
            <a:rPr lang="sr-Cyrl-RS" altLang="en-US" sz="14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Врста јавних прихода који се наплаћују за коришћење јавних добара (накнаде), пружање јавних услуга (таксе) или због кршења уговорних или законских одредби (казне и пенали)</a:t>
          </a:r>
          <a:r>
            <a:rPr lang="en-US" altLang="en-US" sz="14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.</a:t>
          </a:r>
          <a:endParaRPr lang="en-US" sz="1400" dirty="0">
            <a:solidFill>
              <a:schemeClr val="bg2">
                <a:lumMod val="50000"/>
              </a:schemeClr>
            </a:solidFill>
          </a:endParaRPr>
        </a:p>
      </dgm:t>
    </dgm:pt>
    <dgm:pt modelId="{0D2CFF9B-A50F-43E4-AFA5-E7E960E0BCD0}" type="parTrans" cxnId="{E528FBD6-03D8-4201-832B-0748BD271A16}">
      <dgm:prSet/>
      <dgm:spPr/>
      <dgm:t>
        <a:bodyPr/>
        <a:lstStyle/>
        <a:p>
          <a:endParaRPr lang="en-US"/>
        </a:p>
      </dgm:t>
    </dgm:pt>
    <dgm:pt modelId="{36039859-946E-4D2B-BAA0-EE1BB94895EC}" type="sibTrans" cxnId="{E528FBD6-03D8-4201-832B-0748BD271A16}">
      <dgm:prSet/>
      <dgm:spPr/>
      <dgm:t>
        <a:bodyPr/>
        <a:lstStyle/>
        <a:p>
          <a:endParaRPr lang="en-US"/>
        </a:p>
      </dgm:t>
    </dgm:pt>
    <dgm:pt modelId="{28888755-727E-436B-B2F2-DA7896544A65}">
      <dgm:prSet phldrT="[Text]"/>
      <dgm:spPr/>
      <dgm:t>
        <a:bodyPr/>
        <a:lstStyle/>
        <a:p>
          <a:r>
            <a:rPr lang="sr-Cyrl-RS" b="1" dirty="0"/>
            <a:t>Примања од продаје нефинансијске имовине</a:t>
          </a:r>
          <a:endParaRPr lang="en-US" b="1" dirty="0"/>
        </a:p>
      </dgm:t>
    </dgm:pt>
    <dgm:pt modelId="{74440C20-4C7D-42FA-8A71-91FF1ABB0C2B}" type="parTrans" cxnId="{423F4FFE-A4A5-4DB9-BCD0-81CA33242D4A}">
      <dgm:prSet/>
      <dgm:spPr/>
      <dgm:t>
        <a:bodyPr/>
        <a:lstStyle/>
        <a:p>
          <a:endParaRPr lang="en-US"/>
        </a:p>
      </dgm:t>
    </dgm:pt>
    <dgm:pt modelId="{25C618B1-3FCB-4E3A-AAEB-763F12B41872}" type="sibTrans" cxnId="{423F4FFE-A4A5-4DB9-BCD0-81CA33242D4A}">
      <dgm:prSet/>
      <dgm:spPr/>
      <dgm:t>
        <a:bodyPr/>
        <a:lstStyle/>
        <a:p>
          <a:endParaRPr lang="en-US"/>
        </a:p>
      </dgm:t>
    </dgm:pt>
    <dgm:pt modelId="{FE2BA0E8-81AC-463B-B498-EF464F5BCE06}">
      <dgm:prSet phldrT="[Text]" custT="1"/>
      <dgm:spPr>
        <a:solidFill>
          <a:srgbClr val="FFFF00"/>
        </a:solidFill>
      </dgm:spPr>
      <dgm:t>
        <a:bodyPr/>
        <a:lstStyle/>
        <a:p>
          <a:pPr algn="just"/>
          <a:r>
            <a:rPr lang="sr-Cyrl-RS" sz="1400" dirty="0">
              <a:solidFill>
                <a:schemeClr val="bg2">
                  <a:lumMod val="50000"/>
                </a:schemeClr>
              </a:solidFill>
            </a:rPr>
            <a:t>Ова примања се остварују продајом непокретности и покретних ствари у власништву града.</a:t>
          </a:r>
          <a:endParaRPr lang="en-US" sz="1400" dirty="0">
            <a:solidFill>
              <a:schemeClr val="bg2">
                <a:lumMod val="50000"/>
              </a:schemeClr>
            </a:solidFill>
          </a:endParaRPr>
        </a:p>
      </dgm:t>
    </dgm:pt>
    <dgm:pt modelId="{7A39DE39-681C-425E-9FED-FBE278CC5B2D}" type="parTrans" cxnId="{86D1D984-3A22-405C-B36D-C2926B8E421B}">
      <dgm:prSet/>
      <dgm:spPr/>
      <dgm:t>
        <a:bodyPr/>
        <a:lstStyle/>
        <a:p>
          <a:endParaRPr lang="en-US"/>
        </a:p>
      </dgm:t>
    </dgm:pt>
    <dgm:pt modelId="{03DEC489-1FE9-42FB-A7B6-2DC930E80875}" type="sibTrans" cxnId="{86D1D984-3A22-405C-B36D-C2926B8E421B}">
      <dgm:prSet/>
      <dgm:spPr/>
      <dgm:t>
        <a:bodyPr/>
        <a:lstStyle/>
        <a:p>
          <a:endParaRPr lang="en-US"/>
        </a:p>
      </dgm:t>
    </dgm:pt>
    <dgm:pt modelId="{26EF48C7-6381-4355-B03F-DD441AE957C7}">
      <dgm:prSet phldrT="[Text]"/>
      <dgm:spPr/>
      <dgm:t>
        <a:bodyPr/>
        <a:lstStyle/>
        <a:p>
          <a:r>
            <a:rPr lang="sr-Cyrl-RS" b="1" dirty="0"/>
            <a:t>Примања од задуживања и  продаје финансијске имовине</a:t>
          </a:r>
          <a:endParaRPr lang="en-US" b="1" dirty="0"/>
        </a:p>
      </dgm:t>
    </dgm:pt>
    <dgm:pt modelId="{18A23F74-72B2-47CE-8CFA-63637C44E493}" type="parTrans" cxnId="{C002A477-0333-4E42-A591-A476378A7B14}">
      <dgm:prSet/>
      <dgm:spPr/>
      <dgm:t>
        <a:bodyPr/>
        <a:lstStyle/>
        <a:p>
          <a:endParaRPr lang="en-US"/>
        </a:p>
      </dgm:t>
    </dgm:pt>
    <dgm:pt modelId="{7F59AFA8-97ED-43F0-BB10-8E36A7F9F28C}" type="sibTrans" cxnId="{C002A477-0333-4E42-A591-A476378A7B14}">
      <dgm:prSet/>
      <dgm:spPr/>
      <dgm:t>
        <a:bodyPr/>
        <a:lstStyle/>
        <a:p>
          <a:endParaRPr lang="en-US"/>
        </a:p>
      </dgm:t>
    </dgm:pt>
    <dgm:pt modelId="{4B4A2A45-FFA7-47F5-A99D-A2DFD7698107}">
      <dgm:prSet phldrT="[Tex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algn="just"/>
          <a:r>
            <a:rPr lang="sr-Cyrl-RS" sz="1400" b="0" i="0" dirty="0">
              <a:solidFill>
                <a:schemeClr val="bg2">
                  <a:lumMod val="50000"/>
                </a:schemeClr>
              </a:solidFill>
            </a:rPr>
            <a:t>Примања од задуживања представљају приливе по основу примања од задуживања код пословних банака у земљи у корист нивоа градова. Примања од продаје финансијске имовине  представљају приливе по основу продаје домаћих акција и осталог капитала у корист нивоа градова</a:t>
          </a:r>
          <a:r>
            <a:rPr lang="en-US" sz="1400" b="0" i="0" dirty="0">
              <a:solidFill>
                <a:schemeClr val="bg2">
                  <a:lumMod val="50000"/>
                </a:schemeClr>
              </a:solidFill>
            </a:rPr>
            <a:t>.</a:t>
          </a:r>
          <a:endParaRPr lang="en-US" sz="1400" dirty="0">
            <a:solidFill>
              <a:schemeClr val="bg2">
                <a:lumMod val="50000"/>
              </a:schemeClr>
            </a:solidFill>
          </a:endParaRPr>
        </a:p>
      </dgm:t>
    </dgm:pt>
    <dgm:pt modelId="{2E2C89AA-6D36-4A41-9A01-A47B8388C320}" type="parTrans" cxnId="{48A7DAC8-CBA0-4CCF-8FEB-1A8D1991CE61}">
      <dgm:prSet/>
      <dgm:spPr/>
      <dgm:t>
        <a:bodyPr/>
        <a:lstStyle/>
        <a:p>
          <a:endParaRPr lang="en-US"/>
        </a:p>
      </dgm:t>
    </dgm:pt>
    <dgm:pt modelId="{5B14C082-1404-4C23-9B64-643BA89D25BF}" type="sibTrans" cxnId="{48A7DAC8-CBA0-4CCF-8FEB-1A8D1991CE61}">
      <dgm:prSet/>
      <dgm:spPr/>
      <dgm:t>
        <a:bodyPr/>
        <a:lstStyle/>
        <a:p>
          <a:endParaRPr lang="en-US"/>
        </a:p>
      </dgm:t>
    </dgm:pt>
    <dgm:pt modelId="{E1AD8724-28DC-48C5-B75E-B0D1F33E6279}">
      <dgm:prSet phldrT="[Text]"/>
      <dgm:spPr/>
      <dgm:t>
        <a:bodyPr/>
        <a:lstStyle/>
        <a:p>
          <a:r>
            <a:rPr lang="sr-Cyrl-RS" b="1" dirty="0"/>
            <a:t>Пренета средства из ранијих година</a:t>
          </a:r>
          <a:endParaRPr lang="en-US" b="1" dirty="0"/>
        </a:p>
      </dgm:t>
    </dgm:pt>
    <dgm:pt modelId="{411CE078-310E-457E-A7C1-09A580CCEBB0}" type="parTrans" cxnId="{9EBB09AF-7741-47ED-B436-933466BD5F46}">
      <dgm:prSet/>
      <dgm:spPr/>
      <dgm:t>
        <a:bodyPr/>
        <a:lstStyle/>
        <a:p>
          <a:endParaRPr lang="en-US"/>
        </a:p>
      </dgm:t>
    </dgm:pt>
    <dgm:pt modelId="{BCA81F17-B88D-47F3-91A4-C02EC1C807D8}" type="sibTrans" cxnId="{9EBB09AF-7741-47ED-B436-933466BD5F46}">
      <dgm:prSet/>
      <dgm:spPr/>
      <dgm:t>
        <a:bodyPr/>
        <a:lstStyle/>
        <a:p>
          <a:endParaRPr lang="en-US"/>
        </a:p>
      </dgm:t>
    </dgm:pt>
    <dgm:pt modelId="{A22D28D0-C0EE-4FAC-9411-A8A4995FB17B}">
      <dgm:prSet phldrT="[Text]" custT="1"/>
      <dgm:spPr>
        <a:solidFill>
          <a:schemeClr val="accent4">
            <a:lumMod val="60000"/>
            <a:lumOff val="40000"/>
          </a:schemeClr>
        </a:solidFill>
      </dgm:spPr>
      <dgm:t>
        <a:bodyPr/>
        <a:lstStyle/>
        <a:p>
          <a:pPr algn="just"/>
          <a:r>
            <a:rPr lang="sr-Cyrl-RS" altLang="en-US" sz="1400" dirty="0">
              <a:solidFill>
                <a:schemeClr val="bg1">
                  <a:lumMod val="50000"/>
                </a:schemeClr>
              </a:solidFill>
            </a:rPr>
            <a:t> Представљају </a:t>
          </a:r>
          <a:r>
            <a:rPr lang="sr-Cyrl-RS" altLang="en-US" sz="1400" dirty="0">
              <a:solidFill>
                <a:schemeClr val="bg2">
                  <a:lumMod val="50000"/>
                </a:schemeClr>
              </a:solidFill>
            </a:rPr>
            <a:t>вишак прихода буџета града који нису потрошени у претходној  буџетској години</a:t>
          </a:r>
          <a:r>
            <a:rPr lang="en-US" altLang="en-US" sz="1400" dirty="0">
              <a:solidFill>
                <a:schemeClr val="bg2">
                  <a:lumMod val="50000"/>
                </a:schemeClr>
              </a:solidFill>
            </a:rPr>
            <a:t>.</a:t>
          </a:r>
          <a:endParaRPr lang="en-US" sz="1400" dirty="0">
            <a:solidFill>
              <a:schemeClr val="bg2">
                <a:lumMod val="50000"/>
              </a:schemeClr>
            </a:solidFill>
          </a:endParaRPr>
        </a:p>
      </dgm:t>
    </dgm:pt>
    <dgm:pt modelId="{7B8C8DE4-9C8E-4AAA-9ABD-7D21384D12EF}" type="parTrans" cxnId="{EF67239D-5166-423B-9E5F-06A1352131E4}">
      <dgm:prSet/>
      <dgm:spPr/>
      <dgm:t>
        <a:bodyPr/>
        <a:lstStyle/>
        <a:p>
          <a:endParaRPr lang="en-US"/>
        </a:p>
      </dgm:t>
    </dgm:pt>
    <dgm:pt modelId="{D9EE63C1-7C79-499A-9EE1-6AFD68E7C84E}" type="sibTrans" cxnId="{EF67239D-5166-423B-9E5F-06A1352131E4}">
      <dgm:prSet/>
      <dgm:spPr/>
      <dgm:t>
        <a:bodyPr/>
        <a:lstStyle/>
        <a:p>
          <a:endParaRPr lang="en-US"/>
        </a:p>
      </dgm:t>
    </dgm:pt>
    <dgm:pt modelId="{EFEB1020-9C17-48DC-BBE0-54FA743F9F75}" type="pres">
      <dgm:prSet presAssocID="{EEA47F19-311D-44B3-AAA4-35C98BD4844B}" presName="Name0" presStyleCnt="0">
        <dgm:presLayoutVars>
          <dgm:dir/>
          <dgm:animLvl val="lvl"/>
          <dgm:resizeHandles val="exact"/>
        </dgm:presLayoutVars>
      </dgm:prSet>
      <dgm:spPr/>
    </dgm:pt>
    <dgm:pt modelId="{98695426-23ED-40C0-90A1-2BB445DEBC64}" type="pres">
      <dgm:prSet presAssocID="{0C844461-76DE-4FEA-A87D-23440AD6FC2E}" presName="linNode" presStyleCnt="0"/>
      <dgm:spPr/>
    </dgm:pt>
    <dgm:pt modelId="{C6144CDB-22C1-4337-9F95-C3A522A707D1}" type="pres">
      <dgm:prSet presAssocID="{0C844461-76DE-4FEA-A87D-23440AD6FC2E}" presName="parTx" presStyleLbl="revTx" presStyleIdx="0" presStyleCnt="6">
        <dgm:presLayoutVars>
          <dgm:chMax val="1"/>
          <dgm:bulletEnabled val="1"/>
        </dgm:presLayoutVars>
      </dgm:prSet>
      <dgm:spPr/>
    </dgm:pt>
    <dgm:pt modelId="{02385D1D-92EB-445D-B736-940004751C79}" type="pres">
      <dgm:prSet presAssocID="{0C844461-76DE-4FEA-A87D-23440AD6FC2E}" presName="bracket" presStyleLbl="parChTrans1D1" presStyleIdx="0" presStyleCnt="6"/>
      <dgm:spPr/>
    </dgm:pt>
    <dgm:pt modelId="{99D36636-E395-439F-A79A-29C0BFB6F7E4}" type="pres">
      <dgm:prSet presAssocID="{0C844461-76DE-4FEA-A87D-23440AD6FC2E}" presName="spH" presStyleCnt="0"/>
      <dgm:spPr/>
    </dgm:pt>
    <dgm:pt modelId="{7BB6658A-32E0-42C7-B82A-240BF45CF27D}" type="pres">
      <dgm:prSet presAssocID="{0C844461-76DE-4FEA-A87D-23440AD6FC2E}" presName="desTx" presStyleLbl="node1" presStyleIdx="0" presStyleCnt="6">
        <dgm:presLayoutVars>
          <dgm:bulletEnabled val="1"/>
        </dgm:presLayoutVars>
      </dgm:prSet>
      <dgm:spPr/>
    </dgm:pt>
    <dgm:pt modelId="{5B3CB043-7A92-47E9-A4C4-39EC715F2552}" type="pres">
      <dgm:prSet presAssocID="{C24B5DA2-B651-485D-A0F4-95731772C9B8}" presName="spV" presStyleCnt="0"/>
      <dgm:spPr/>
    </dgm:pt>
    <dgm:pt modelId="{D9DF5E9A-39D4-44B7-A326-58B07A05D91E}" type="pres">
      <dgm:prSet presAssocID="{E1B79EE1-1157-4302-AB0B-8FEDC81165FD}" presName="linNode" presStyleCnt="0"/>
      <dgm:spPr/>
    </dgm:pt>
    <dgm:pt modelId="{F40D94EA-52E0-4740-A924-EAF350BDF213}" type="pres">
      <dgm:prSet presAssocID="{E1B79EE1-1157-4302-AB0B-8FEDC81165FD}" presName="parTx" presStyleLbl="revTx" presStyleIdx="1" presStyleCnt="6">
        <dgm:presLayoutVars>
          <dgm:chMax val="1"/>
          <dgm:bulletEnabled val="1"/>
        </dgm:presLayoutVars>
      </dgm:prSet>
      <dgm:spPr/>
    </dgm:pt>
    <dgm:pt modelId="{0E930D30-96BC-4D43-B65A-EE88C46DBE48}" type="pres">
      <dgm:prSet presAssocID="{E1B79EE1-1157-4302-AB0B-8FEDC81165FD}" presName="bracket" presStyleLbl="parChTrans1D1" presStyleIdx="1" presStyleCnt="6"/>
      <dgm:spPr/>
    </dgm:pt>
    <dgm:pt modelId="{5831BF15-ED1F-4BD5-857B-18B8E573D9AB}" type="pres">
      <dgm:prSet presAssocID="{E1B79EE1-1157-4302-AB0B-8FEDC81165FD}" presName="spH" presStyleCnt="0"/>
      <dgm:spPr/>
    </dgm:pt>
    <dgm:pt modelId="{C6BA9D27-2D60-4BA7-98A9-E18E57FDB6CB}" type="pres">
      <dgm:prSet presAssocID="{E1B79EE1-1157-4302-AB0B-8FEDC81165FD}" presName="desTx" presStyleLbl="node1" presStyleIdx="1" presStyleCnt="6">
        <dgm:presLayoutVars>
          <dgm:bulletEnabled val="1"/>
        </dgm:presLayoutVars>
      </dgm:prSet>
      <dgm:spPr/>
    </dgm:pt>
    <dgm:pt modelId="{5A002753-9FCA-4DC5-B8A6-1F7632BDDE58}" type="pres">
      <dgm:prSet presAssocID="{E99A6F9C-C544-4400-B178-20BC6CFFFE07}" presName="spV" presStyleCnt="0"/>
      <dgm:spPr/>
    </dgm:pt>
    <dgm:pt modelId="{9709DCCB-B8A8-47BC-A303-F9EC41DA889E}" type="pres">
      <dgm:prSet presAssocID="{E055884F-7426-4921-A0E5-9CA56A76B49A}" presName="linNode" presStyleCnt="0"/>
      <dgm:spPr/>
    </dgm:pt>
    <dgm:pt modelId="{CCB8139E-CA19-491D-9FCD-6BF28923C725}" type="pres">
      <dgm:prSet presAssocID="{E055884F-7426-4921-A0E5-9CA56A76B49A}" presName="parTx" presStyleLbl="revTx" presStyleIdx="2" presStyleCnt="6">
        <dgm:presLayoutVars>
          <dgm:chMax val="1"/>
          <dgm:bulletEnabled val="1"/>
        </dgm:presLayoutVars>
      </dgm:prSet>
      <dgm:spPr/>
    </dgm:pt>
    <dgm:pt modelId="{14D1633C-A097-4A5A-8269-B04E98857E56}" type="pres">
      <dgm:prSet presAssocID="{E055884F-7426-4921-A0E5-9CA56A76B49A}" presName="bracket" presStyleLbl="parChTrans1D1" presStyleIdx="2" presStyleCnt="6"/>
      <dgm:spPr/>
    </dgm:pt>
    <dgm:pt modelId="{82B38D6F-2AA7-4339-A71D-28AA55699178}" type="pres">
      <dgm:prSet presAssocID="{E055884F-7426-4921-A0E5-9CA56A76B49A}" presName="spH" presStyleCnt="0"/>
      <dgm:spPr/>
    </dgm:pt>
    <dgm:pt modelId="{FFFD7BD8-195B-4FA4-9414-4F4C582F5570}" type="pres">
      <dgm:prSet presAssocID="{E055884F-7426-4921-A0E5-9CA56A76B49A}" presName="desTx" presStyleLbl="node1" presStyleIdx="2" presStyleCnt="6">
        <dgm:presLayoutVars>
          <dgm:bulletEnabled val="1"/>
        </dgm:presLayoutVars>
      </dgm:prSet>
      <dgm:spPr/>
    </dgm:pt>
    <dgm:pt modelId="{D3A122A3-FC4C-4845-B4FF-0E74CF3D50D3}" type="pres">
      <dgm:prSet presAssocID="{EADBA54B-8207-46FB-8C83-E7274B6ED163}" presName="spV" presStyleCnt="0"/>
      <dgm:spPr/>
    </dgm:pt>
    <dgm:pt modelId="{CCB5FDA4-BEC8-4CA1-835A-2A3BEEBEC456}" type="pres">
      <dgm:prSet presAssocID="{28888755-727E-436B-B2F2-DA7896544A65}" presName="linNode" presStyleCnt="0"/>
      <dgm:spPr/>
    </dgm:pt>
    <dgm:pt modelId="{9312B733-3AEB-49F6-8245-08553BA2949B}" type="pres">
      <dgm:prSet presAssocID="{28888755-727E-436B-B2F2-DA7896544A65}" presName="parTx" presStyleLbl="revTx" presStyleIdx="3" presStyleCnt="6">
        <dgm:presLayoutVars>
          <dgm:chMax val="1"/>
          <dgm:bulletEnabled val="1"/>
        </dgm:presLayoutVars>
      </dgm:prSet>
      <dgm:spPr/>
    </dgm:pt>
    <dgm:pt modelId="{435AB433-2559-485A-A03D-C32F36288071}" type="pres">
      <dgm:prSet presAssocID="{28888755-727E-436B-B2F2-DA7896544A65}" presName="bracket" presStyleLbl="parChTrans1D1" presStyleIdx="3" presStyleCnt="6"/>
      <dgm:spPr/>
    </dgm:pt>
    <dgm:pt modelId="{C13B9160-72D5-46E0-A1C0-91E8634DFAE2}" type="pres">
      <dgm:prSet presAssocID="{28888755-727E-436B-B2F2-DA7896544A65}" presName="spH" presStyleCnt="0"/>
      <dgm:spPr/>
    </dgm:pt>
    <dgm:pt modelId="{9893D59A-7FEC-486D-89C4-D28135F6121C}" type="pres">
      <dgm:prSet presAssocID="{28888755-727E-436B-B2F2-DA7896544A65}" presName="desTx" presStyleLbl="node1" presStyleIdx="3" presStyleCnt="6">
        <dgm:presLayoutVars>
          <dgm:bulletEnabled val="1"/>
        </dgm:presLayoutVars>
      </dgm:prSet>
      <dgm:spPr/>
    </dgm:pt>
    <dgm:pt modelId="{A421D242-ABBF-45EB-97FD-83930430328F}" type="pres">
      <dgm:prSet presAssocID="{25C618B1-3FCB-4E3A-AAEB-763F12B41872}" presName="spV" presStyleCnt="0"/>
      <dgm:spPr/>
    </dgm:pt>
    <dgm:pt modelId="{F0DED400-B200-4EA2-AB34-CCFF58E07A6E}" type="pres">
      <dgm:prSet presAssocID="{26EF48C7-6381-4355-B03F-DD441AE957C7}" presName="linNode" presStyleCnt="0"/>
      <dgm:spPr/>
    </dgm:pt>
    <dgm:pt modelId="{EFAACCF6-3A6A-4536-89B0-F0A7C44F6BE1}" type="pres">
      <dgm:prSet presAssocID="{26EF48C7-6381-4355-B03F-DD441AE957C7}" presName="parTx" presStyleLbl="revTx" presStyleIdx="4" presStyleCnt="6">
        <dgm:presLayoutVars>
          <dgm:chMax val="1"/>
          <dgm:bulletEnabled val="1"/>
        </dgm:presLayoutVars>
      </dgm:prSet>
      <dgm:spPr/>
    </dgm:pt>
    <dgm:pt modelId="{6497CA82-45EE-4BD1-AEB4-CC3961FBFB74}" type="pres">
      <dgm:prSet presAssocID="{26EF48C7-6381-4355-B03F-DD441AE957C7}" presName="bracket" presStyleLbl="parChTrans1D1" presStyleIdx="4" presStyleCnt="6"/>
      <dgm:spPr/>
    </dgm:pt>
    <dgm:pt modelId="{CD7548DD-1E84-4DA7-B1D0-28F3E4EBFF82}" type="pres">
      <dgm:prSet presAssocID="{26EF48C7-6381-4355-B03F-DD441AE957C7}" presName="spH" presStyleCnt="0"/>
      <dgm:spPr/>
    </dgm:pt>
    <dgm:pt modelId="{9A05939C-6B40-4C32-897A-4A6DC3E71E5B}" type="pres">
      <dgm:prSet presAssocID="{26EF48C7-6381-4355-B03F-DD441AE957C7}" presName="desTx" presStyleLbl="node1" presStyleIdx="4" presStyleCnt="6">
        <dgm:presLayoutVars>
          <dgm:bulletEnabled val="1"/>
        </dgm:presLayoutVars>
      </dgm:prSet>
      <dgm:spPr/>
    </dgm:pt>
    <dgm:pt modelId="{569EA799-9807-4770-B698-79D3EF79120B}" type="pres">
      <dgm:prSet presAssocID="{7F59AFA8-97ED-43F0-BB10-8E36A7F9F28C}" presName="spV" presStyleCnt="0"/>
      <dgm:spPr/>
    </dgm:pt>
    <dgm:pt modelId="{2B991069-479A-498A-AF83-5B33CD9F12C6}" type="pres">
      <dgm:prSet presAssocID="{E1AD8724-28DC-48C5-B75E-B0D1F33E6279}" presName="linNode" presStyleCnt="0"/>
      <dgm:spPr/>
    </dgm:pt>
    <dgm:pt modelId="{939B76D1-BB33-4E50-9ECD-839FB5787B95}" type="pres">
      <dgm:prSet presAssocID="{E1AD8724-28DC-48C5-B75E-B0D1F33E6279}" presName="parTx" presStyleLbl="revTx" presStyleIdx="5" presStyleCnt="6">
        <dgm:presLayoutVars>
          <dgm:chMax val="1"/>
          <dgm:bulletEnabled val="1"/>
        </dgm:presLayoutVars>
      </dgm:prSet>
      <dgm:spPr/>
    </dgm:pt>
    <dgm:pt modelId="{7845F59F-6101-48DE-ABCC-EC5351843F5B}" type="pres">
      <dgm:prSet presAssocID="{E1AD8724-28DC-48C5-B75E-B0D1F33E6279}" presName="bracket" presStyleLbl="parChTrans1D1" presStyleIdx="5" presStyleCnt="6"/>
      <dgm:spPr/>
    </dgm:pt>
    <dgm:pt modelId="{8DC06B04-AA78-4007-96F1-AC66800E204E}" type="pres">
      <dgm:prSet presAssocID="{E1AD8724-28DC-48C5-B75E-B0D1F33E6279}" presName="spH" presStyleCnt="0"/>
      <dgm:spPr/>
    </dgm:pt>
    <dgm:pt modelId="{B43D6F8D-5103-4DCA-8971-053A6B7A987B}" type="pres">
      <dgm:prSet presAssocID="{E1AD8724-28DC-48C5-B75E-B0D1F33E6279}" presName="desTx" presStyleLbl="node1" presStyleIdx="5" presStyleCnt="6">
        <dgm:presLayoutVars>
          <dgm:bulletEnabled val="1"/>
        </dgm:presLayoutVars>
      </dgm:prSet>
      <dgm:spPr/>
    </dgm:pt>
  </dgm:ptLst>
  <dgm:cxnLst>
    <dgm:cxn modelId="{29D18108-D348-4C83-ABE4-39390C16C5CD}" srcId="{E1B79EE1-1157-4302-AB0B-8FEDC81165FD}" destId="{92FD0664-EE76-4121-BE7B-68FC1EE5F4D7}" srcOrd="0" destOrd="0" parTransId="{A4B2DE69-08CB-4EF5-A179-A9838DCC0C0D}" sibTransId="{31990FCE-83F5-4BCE-86BA-4F924011EADA}"/>
    <dgm:cxn modelId="{F0833111-710A-438D-8DAD-39E1E37FCCA2}" type="presOf" srcId="{E1AD8724-28DC-48C5-B75E-B0D1F33E6279}" destId="{939B76D1-BB33-4E50-9ECD-839FB5787B95}" srcOrd="0" destOrd="0" presId="urn:diagrams.loki3.com/BracketList"/>
    <dgm:cxn modelId="{1D90891A-5CA6-46E0-9B94-066929D862D5}" type="presOf" srcId="{28888755-727E-436B-B2F2-DA7896544A65}" destId="{9312B733-3AEB-49F6-8245-08553BA2949B}" srcOrd="0" destOrd="0" presId="urn:diagrams.loki3.com/BracketList"/>
    <dgm:cxn modelId="{B6E9FE2F-54FB-46AA-BA6A-1465C15C85E2}" srcId="{0C844461-76DE-4FEA-A87D-23440AD6FC2E}" destId="{D45E583C-4AAD-40D2-9D24-9A0A68141567}" srcOrd="0" destOrd="0" parTransId="{DF23AB14-DB78-4D25-948A-D263DF13EBEB}" sibTransId="{875C4C0C-D761-476B-9D17-EF850CFCBB84}"/>
    <dgm:cxn modelId="{1021894C-289A-4B28-BA0D-6767C27230B8}" type="presOf" srcId="{D45E583C-4AAD-40D2-9D24-9A0A68141567}" destId="{7BB6658A-32E0-42C7-B82A-240BF45CF27D}" srcOrd="0" destOrd="0" presId="urn:diagrams.loki3.com/BracketList"/>
    <dgm:cxn modelId="{C1188A4E-FB96-4E8F-9307-7C6CDB28AD6E}" type="presOf" srcId="{4B4A2A45-FFA7-47F5-A99D-A2DFD7698107}" destId="{9A05939C-6B40-4C32-897A-4A6DC3E71E5B}" srcOrd="0" destOrd="0" presId="urn:diagrams.loki3.com/BracketList"/>
    <dgm:cxn modelId="{DD617B54-39C2-497E-9D94-251C9FAD9A35}" type="presOf" srcId="{0C844461-76DE-4FEA-A87D-23440AD6FC2E}" destId="{C6144CDB-22C1-4337-9F95-C3A522A707D1}" srcOrd="0" destOrd="0" presId="urn:diagrams.loki3.com/BracketList"/>
    <dgm:cxn modelId="{F65CBA75-45F4-4C8A-8772-278962ADE0CE}" type="presOf" srcId="{E055884F-7426-4921-A0E5-9CA56A76B49A}" destId="{CCB8139E-CA19-491D-9FCD-6BF28923C725}" srcOrd="0" destOrd="0" presId="urn:diagrams.loki3.com/BracketList"/>
    <dgm:cxn modelId="{C002A477-0333-4E42-A591-A476378A7B14}" srcId="{EEA47F19-311D-44B3-AAA4-35C98BD4844B}" destId="{26EF48C7-6381-4355-B03F-DD441AE957C7}" srcOrd="4" destOrd="0" parTransId="{18A23F74-72B2-47CE-8CFA-63637C44E493}" sibTransId="{7F59AFA8-97ED-43F0-BB10-8E36A7F9F28C}"/>
    <dgm:cxn modelId="{B07D637A-714A-406B-993E-0E5A5B39956B}" type="presOf" srcId="{E1B79EE1-1157-4302-AB0B-8FEDC81165FD}" destId="{F40D94EA-52E0-4740-A924-EAF350BDF213}" srcOrd="0" destOrd="0" presId="urn:diagrams.loki3.com/BracketList"/>
    <dgm:cxn modelId="{86D1D984-3A22-405C-B36D-C2926B8E421B}" srcId="{28888755-727E-436B-B2F2-DA7896544A65}" destId="{FE2BA0E8-81AC-463B-B498-EF464F5BCE06}" srcOrd="0" destOrd="0" parTransId="{7A39DE39-681C-425E-9FED-FBE278CC5B2D}" sibTransId="{03DEC489-1FE9-42FB-A7B6-2DC930E80875}"/>
    <dgm:cxn modelId="{39B6D187-F738-494F-864B-824768F311FC}" type="presOf" srcId="{6B14159D-5902-471E-9F91-CEA86CA18597}" destId="{FFFD7BD8-195B-4FA4-9414-4F4C582F5570}" srcOrd="0" destOrd="0" presId="urn:diagrams.loki3.com/BracketList"/>
    <dgm:cxn modelId="{DFA45898-8E34-483C-97B6-EC38D2140466}" srcId="{EEA47F19-311D-44B3-AAA4-35C98BD4844B}" destId="{0C844461-76DE-4FEA-A87D-23440AD6FC2E}" srcOrd="0" destOrd="0" parTransId="{6F031138-6684-4AF8-B48F-F90EB84372B1}" sibTransId="{C24B5DA2-B651-485D-A0F4-95731772C9B8}"/>
    <dgm:cxn modelId="{87FAF999-9E08-4A6A-A6D7-11D7E30AC118}" type="presOf" srcId="{EEA47F19-311D-44B3-AAA4-35C98BD4844B}" destId="{EFEB1020-9C17-48DC-BBE0-54FA743F9F75}" srcOrd="0" destOrd="0" presId="urn:diagrams.loki3.com/BracketList"/>
    <dgm:cxn modelId="{EF67239D-5166-423B-9E5F-06A1352131E4}" srcId="{E1AD8724-28DC-48C5-B75E-B0D1F33E6279}" destId="{A22D28D0-C0EE-4FAC-9411-A8A4995FB17B}" srcOrd="0" destOrd="0" parTransId="{7B8C8DE4-9C8E-4AAA-9ABD-7D21384D12EF}" sibTransId="{D9EE63C1-7C79-499A-9EE1-6AFD68E7C84E}"/>
    <dgm:cxn modelId="{53E397A2-7CAD-4A4C-ABDE-885D92961EB2}" type="presOf" srcId="{FE2BA0E8-81AC-463B-B498-EF464F5BCE06}" destId="{9893D59A-7FEC-486D-89C4-D28135F6121C}" srcOrd="0" destOrd="0" presId="urn:diagrams.loki3.com/BracketList"/>
    <dgm:cxn modelId="{28FEEFA5-6DE3-40CA-B954-F6DBC6F9FAD9}" type="presOf" srcId="{26EF48C7-6381-4355-B03F-DD441AE957C7}" destId="{EFAACCF6-3A6A-4536-89B0-F0A7C44F6BE1}" srcOrd="0" destOrd="0" presId="urn:diagrams.loki3.com/BracketList"/>
    <dgm:cxn modelId="{9EBB09AF-7741-47ED-B436-933466BD5F46}" srcId="{EEA47F19-311D-44B3-AAA4-35C98BD4844B}" destId="{E1AD8724-28DC-48C5-B75E-B0D1F33E6279}" srcOrd="5" destOrd="0" parTransId="{411CE078-310E-457E-A7C1-09A580CCEBB0}" sibTransId="{BCA81F17-B88D-47F3-91A4-C02EC1C807D8}"/>
    <dgm:cxn modelId="{E9154DB6-8B71-4C47-A778-19BA49538396}" type="presOf" srcId="{92FD0664-EE76-4121-BE7B-68FC1EE5F4D7}" destId="{C6BA9D27-2D60-4BA7-98A9-E18E57FDB6CB}" srcOrd="0" destOrd="0" presId="urn:diagrams.loki3.com/BracketList"/>
    <dgm:cxn modelId="{48A7DAC8-CBA0-4CCF-8FEB-1A8D1991CE61}" srcId="{26EF48C7-6381-4355-B03F-DD441AE957C7}" destId="{4B4A2A45-FFA7-47F5-A99D-A2DFD7698107}" srcOrd="0" destOrd="0" parTransId="{2E2C89AA-6D36-4A41-9A01-A47B8388C320}" sibTransId="{5B14C082-1404-4C23-9B64-643BA89D25BF}"/>
    <dgm:cxn modelId="{E528FBD6-03D8-4201-832B-0748BD271A16}" srcId="{E055884F-7426-4921-A0E5-9CA56A76B49A}" destId="{6B14159D-5902-471E-9F91-CEA86CA18597}" srcOrd="0" destOrd="0" parTransId="{0D2CFF9B-A50F-43E4-AFA5-E7E960E0BCD0}" sibTransId="{36039859-946E-4D2B-BAA0-EE1BB94895EC}"/>
    <dgm:cxn modelId="{997AF6DE-9802-4842-96EC-E457543D4099}" srcId="{EEA47F19-311D-44B3-AAA4-35C98BD4844B}" destId="{E055884F-7426-4921-A0E5-9CA56A76B49A}" srcOrd="2" destOrd="0" parTransId="{A220DF32-CC6B-446C-B398-3C6FF19DF138}" sibTransId="{EADBA54B-8207-46FB-8C83-E7274B6ED163}"/>
    <dgm:cxn modelId="{F06063E2-D018-4F42-A342-274E0902DE34}" type="presOf" srcId="{A22D28D0-C0EE-4FAC-9411-A8A4995FB17B}" destId="{B43D6F8D-5103-4DCA-8971-053A6B7A987B}" srcOrd="0" destOrd="0" presId="urn:diagrams.loki3.com/BracketList"/>
    <dgm:cxn modelId="{9CBF9DF9-AB9B-4A23-9199-3C2DD5A0CE43}" srcId="{EEA47F19-311D-44B3-AAA4-35C98BD4844B}" destId="{E1B79EE1-1157-4302-AB0B-8FEDC81165FD}" srcOrd="1" destOrd="0" parTransId="{D901DA59-A95A-4489-99A8-4140EE7BA89A}" sibTransId="{E99A6F9C-C544-4400-B178-20BC6CFFFE07}"/>
    <dgm:cxn modelId="{423F4FFE-A4A5-4DB9-BCD0-81CA33242D4A}" srcId="{EEA47F19-311D-44B3-AAA4-35C98BD4844B}" destId="{28888755-727E-436B-B2F2-DA7896544A65}" srcOrd="3" destOrd="0" parTransId="{74440C20-4C7D-42FA-8A71-91FF1ABB0C2B}" sibTransId="{25C618B1-3FCB-4E3A-AAEB-763F12B41872}"/>
    <dgm:cxn modelId="{AB42D7A7-653E-47B5-9F42-6E7309322647}" type="presParOf" srcId="{EFEB1020-9C17-48DC-BBE0-54FA743F9F75}" destId="{98695426-23ED-40C0-90A1-2BB445DEBC64}" srcOrd="0" destOrd="0" presId="urn:diagrams.loki3.com/BracketList"/>
    <dgm:cxn modelId="{88359D50-1F2C-4547-ACE7-4937D5FD3348}" type="presParOf" srcId="{98695426-23ED-40C0-90A1-2BB445DEBC64}" destId="{C6144CDB-22C1-4337-9F95-C3A522A707D1}" srcOrd="0" destOrd="0" presId="urn:diagrams.loki3.com/BracketList"/>
    <dgm:cxn modelId="{56E45241-B190-4DE5-A94F-DBDE133CC0A6}" type="presParOf" srcId="{98695426-23ED-40C0-90A1-2BB445DEBC64}" destId="{02385D1D-92EB-445D-B736-940004751C79}" srcOrd="1" destOrd="0" presId="urn:diagrams.loki3.com/BracketList"/>
    <dgm:cxn modelId="{2931D4A6-7CE4-4574-8F38-13B1A85E814A}" type="presParOf" srcId="{98695426-23ED-40C0-90A1-2BB445DEBC64}" destId="{99D36636-E395-439F-A79A-29C0BFB6F7E4}" srcOrd="2" destOrd="0" presId="urn:diagrams.loki3.com/BracketList"/>
    <dgm:cxn modelId="{62613B9E-02C6-448F-8B3E-664ACF54EAF2}" type="presParOf" srcId="{98695426-23ED-40C0-90A1-2BB445DEBC64}" destId="{7BB6658A-32E0-42C7-B82A-240BF45CF27D}" srcOrd="3" destOrd="0" presId="urn:diagrams.loki3.com/BracketList"/>
    <dgm:cxn modelId="{1332BA43-D1F0-4534-AEF5-567EDB0DAA27}" type="presParOf" srcId="{EFEB1020-9C17-48DC-BBE0-54FA743F9F75}" destId="{5B3CB043-7A92-47E9-A4C4-39EC715F2552}" srcOrd="1" destOrd="0" presId="urn:diagrams.loki3.com/BracketList"/>
    <dgm:cxn modelId="{6F0DEA31-053D-4757-A3F1-C4AED257CE3B}" type="presParOf" srcId="{EFEB1020-9C17-48DC-BBE0-54FA743F9F75}" destId="{D9DF5E9A-39D4-44B7-A326-58B07A05D91E}" srcOrd="2" destOrd="0" presId="urn:diagrams.loki3.com/BracketList"/>
    <dgm:cxn modelId="{B1760F33-1DBF-4C9E-B44B-A6A107201CF0}" type="presParOf" srcId="{D9DF5E9A-39D4-44B7-A326-58B07A05D91E}" destId="{F40D94EA-52E0-4740-A924-EAF350BDF213}" srcOrd="0" destOrd="0" presId="urn:diagrams.loki3.com/BracketList"/>
    <dgm:cxn modelId="{E05D97EB-C4AC-4587-8803-EB26112029DC}" type="presParOf" srcId="{D9DF5E9A-39D4-44B7-A326-58B07A05D91E}" destId="{0E930D30-96BC-4D43-B65A-EE88C46DBE48}" srcOrd="1" destOrd="0" presId="urn:diagrams.loki3.com/BracketList"/>
    <dgm:cxn modelId="{DC4347B1-A070-4871-882A-8CD1ECF27540}" type="presParOf" srcId="{D9DF5E9A-39D4-44B7-A326-58B07A05D91E}" destId="{5831BF15-ED1F-4BD5-857B-18B8E573D9AB}" srcOrd="2" destOrd="0" presId="urn:diagrams.loki3.com/BracketList"/>
    <dgm:cxn modelId="{1E7448D8-C1E4-4B4D-8E3F-4EC6D422CA39}" type="presParOf" srcId="{D9DF5E9A-39D4-44B7-A326-58B07A05D91E}" destId="{C6BA9D27-2D60-4BA7-98A9-E18E57FDB6CB}" srcOrd="3" destOrd="0" presId="urn:diagrams.loki3.com/BracketList"/>
    <dgm:cxn modelId="{E9969BE0-22D4-47FD-AB4E-56E157AAFF3C}" type="presParOf" srcId="{EFEB1020-9C17-48DC-BBE0-54FA743F9F75}" destId="{5A002753-9FCA-4DC5-B8A6-1F7632BDDE58}" srcOrd="3" destOrd="0" presId="urn:diagrams.loki3.com/BracketList"/>
    <dgm:cxn modelId="{F5BAC381-EF18-4D17-A7FC-E82827E25D28}" type="presParOf" srcId="{EFEB1020-9C17-48DC-BBE0-54FA743F9F75}" destId="{9709DCCB-B8A8-47BC-A303-F9EC41DA889E}" srcOrd="4" destOrd="0" presId="urn:diagrams.loki3.com/BracketList"/>
    <dgm:cxn modelId="{86619517-933C-42D8-9489-6FCEC01DD220}" type="presParOf" srcId="{9709DCCB-B8A8-47BC-A303-F9EC41DA889E}" destId="{CCB8139E-CA19-491D-9FCD-6BF28923C725}" srcOrd="0" destOrd="0" presId="urn:diagrams.loki3.com/BracketList"/>
    <dgm:cxn modelId="{02F0F7C4-2988-4AF9-BF04-64F0EE634B90}" type="presParOf" srcId="{9709DCCB-B8A8-47BC-A303-F9EC41DA889E}" destId="{14D1633C-A097-4A5A-8269-B04E98857E56}" srcOrd="1" destOrd="0" presId="urn:diagrams.loki3.com/BracketList"/>
    <dgm:cxn modelId="{FEBBB89A-3DC9-4361-99FA-2638888193E6}" type="presParOf" srcId="{9709DCCB-B8A8-47BC-A303-F9EC41DA889E}" destId="{82B38D6F-2AA7-4339-A71D-28AA55699178}" srcOrd="2" destOrd="0" presId="urn:diagrams.loki3.com/BracketList"/>
    <dgm:cxn modelId="{13739E10-8EFE-4740-BDD6-C65738E97814}" type="presParOf" srcId="{9709DCCB-B8A8-47BC-A303-F9EC41DA889E}" destId="{FFFD7BD8-195B-4FA4-9414-4F4C582F5570}" srcOrd="3" destOrd="0" presId="urn:diagrams.loki3.com/BracketList"/>
    <dgm:cxn modelId="{41663860-8DE3-4FD4-8980-1FEBADA3B6B3}" type="presParOf" srcId="{EFEB1020-9C17-48DC-BBE0-54FA743F9F75}" destId="{D3A122A3-FC4C-4845-B4FF-0E74CF3D50D3}" srcOrd="5" destOrd="0" presId="urn:diagrams.loki3.com/BracketList"/>
    <dgm:cxn modelId="{AC162940-BA85-4CC1-8E11-F867C7B5704E}" type="presParOf" srcId="{EFEB1020-9C17-48DC-BBE0-54FA743F9F75}" destId="{CCB5FDA4-BEC8-4CA1-835A-2A3BEEBEC456}" srcOrd="6" destOrd="0" presId="urn:diagrams.loki3.com/BracketList"/>
    <dgm:cxn modelId="{E46BC4CC-A39A-4D98-8BAA-FCFC538FA5A8}" type="presParOf" srcId="{CCB5FDA4-BEC8-4CA1-835A-2A3BEEBEC456}" destId="{9312B733-3AEB-49F6-8245-08553BA2949B}" srcOrd="0" destOrd="0" presId="urn:diagrams.loki3.com/BracketList"/>
    <dgm:cxn modelId="{CB5D7538-FD50-4393-8217-84EC1FA41A65}" type="presParOf" srcId="{CCB5FDA4-BEC8-4CA1-835A-2A3BEEBEC456}" destId="{435AB433-2559-485A-A03D-C32F36288071}" srcOrd="1" destOrd="0" presId="urn:diagrams.loki3.com/BracketList"/>
    <dgm:cxn modelId="{A5F4C2C0-2AD0-4D9C-9722-B687CB19AED5}" type="presParOf" srcId="{CCB5FDA4-BEC8-4CA1-835A-2A3BEEBEC456}" destId="{C13B9160-72D5-46E0-A1C0-91E8634DFAE2}" srcOrd="2" destOrd="0" presId="urn:diagrams.loki3.com/BracketList"/>
    <dgm:cxn modelId="{7A26CC70-3B05-4550-B48E-AA9179FBA0D8}" type="presParOf" srcId="{CCB5FDA4-BEC8-4CA1-835A-2A3BEEBEC456}" destId="{9893D59A-7FEC-486D-89C4-D28135F6121C}" srcOrd="3" destOrd="0" presId="urn:diagrams.loki3.com/BracketList"/>
    <dgm:cxn modelId="{09210F02-D189-4C6E-BB0B-13D5D35D29D6}" type="presParOf" srcId="{EFEB1020-9C17-48DC-BBE0-54FA743F9F75}" destId="{A421D242-ABBF-45EB-97FD-83930430328F}" srcOrd="7" destOrd="0" presId="urn:diagrams.loki3.com/BracketList"/>
    <dgm:cxn modelId="{BF9B1FA8-C6F8-417C-9283-F4B7F3F4EF70}" type="presParOf" srcId="{EFEB1020-9C17-48DC-BBE0-54FA743F9F75}" destId="{F0DED400-B200-4EA2-AB34-CCFF58E07A6E}" srcOrd="8" destOrd="0" presId="urn:diagrams.loki3.com/BracketList"/>
    <dgm:cxn modelId="{E345153F-C919-4567-BC59-069A2E963EE9}" type="presParOf" srcId="{F0DED400-B200-4EA2-AB34-CCFF58E07A6E}" destId="{EFAACCF6-3A6A-4536-89B0-F0A7C44F6BE1}" srcOrd="0" destOrd="0" presId="urn:diagrams.loki3.com/BracketList"/>
    <dgm:cxn modelId="{19F0349F-94B2-48EF-9CB1-A53AF6DFB3E3}" type="presParOf" srcId="{F0DED400-B200-4EA2-AB34-CCFF58E07A6E}" destId="{6497CA82-45EE-4BD1-AEB4-CC3961FBFB74}" srcOrd="1" destOrd="0" presId="urn:diagrams.loki3.com/BracketList"/>
    <dgm:cxn modelId="{BDC27EB9-8B7C-4816-8A7F-E481DA678E0A}" type="presParOf" srcId="{F0DED400-B200-4EA2-AB34-CCFF58E07A6E}" destId="{CD7548DD-1E84-4DA7-B1D0-28F3E4EBFF82}" srcOrd="2" destOrd="0" presId="urn:diagrams.loki3.com/BracketList"/>
    <dgm:cxn modelId="{C48B11B7-350A-42FB-B1E8-37C6E8B4B104}" type="presParOf" srcId="{F0DED400-B200-4EA2-AB34-CCFF58E07A6E}" destId="{9A05939C-6B40-4C32-897A-4A6DC3E71E5B}" srcOrd="3" destOrd="0" presId="urn:diagrams.loki3.com/BracketList"/>
    <dgm:cxn modelId="{ABE5130E-CE17-45B1-8A81-C0E4C5D4AA9D}" type="presParOf" srcId="{EFEB1020-9C17-48DC-BBE0-54FA743F9F75}" destId="{569EA799-9807-4770-B698-79D3EF79120B}" srcOrd="9" destOrd="0" presId="urn:diagrams.loki3.com/BracketList"/>
    <dgm:cxn modelId="{C3FF0216-0C3D-49E3-97BA-BD3CECD08547}" type="presParOf" srcId="{EFEB1020-9C17-48DC-BBE0-54FA743F9F75}" destId="{2B991069-479A-498A-AF83-5B33CD9F12C6}" srcOrd="10" destOrd="0" presId="urn:diagrams.loki3.com/BracketList"/>
    <dgm:cxn modelId="{2C9BD979-B402-42D4-9CC8-2BC1BD98FC71}" type="presParOf" srcId="{2B991069-479A-498A-AF83-5B33CD9F12C6}" destId="{939B76D1-BB33-4E50-9ECD-839FB5787B95}" srcOrd="0" destOrd="0" presId="urn:diagrams.loki3.com/BracketList"/>
    <dgm:cxn modelId="{060B9C99-62E4-4DB3-A4C2-3B4F7EB8EA0E}" type="presParOf" srcId="{2B991069-479A-498A-AF83-5B33CD9F12C6}" destId="{7845F59F-6101-48DE-ABCC-EC5351843F5B}" srcOrd="1" destOrd="0" presId="urn:diagrams.loki3.com/BracketList"/>
    <dgm:cxn modelId="{A6CBCD60-0B97-4541-81C0-E2BA7C5B3668}" type="presParOf" srcId="{2B991069-479A-498A-AF83-5B33CD9F12C6}" destId="{8DC06B04-AA78-4007-96F1-AC66800E204E}" srcOrd="2" destOrd="0" presId="urn:diagrams.loki3.com/BracketList"/>
    <dgm:cxn modelId="{1BB5E12F-D959-4CAD-8C9A-57D3AA29A1E3}" type="presParOf" srcId="{2B991069-479A-498A-AF83-5B33CD9F12C6}" destId="{B43D6F8D-5103-4DCA-8971-053A6B7A987B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91C1FF8-D24B-462D-B13F-4086A7342655}" type="doc">
      <dgm:prSet loTypeId="urn:microsoft.com/office/officeart/2005/8/layout/radial3" loCatId="cycle" qsTypeId="urn:microsoft.com/office/officeart/2005/8/quickstyle/simple5" qsCatId="simple" csTypeId="urn:microsoft.com/office/officeart/2005/8/colors/accent4_5" csCatId="accent4" phldr="1"/>
      <dgm:spPr/>
      <dgm:t>
        <a:bodyPr/>
        <a:lstStyle/>
        <a:p>
          <a:endParaRPr lang="en-US"/>
        </a:p>
      </dgm:t>
    </dgm:pt>
    <dgm:pt modelId="{43275D6C-D470-4E2E-96F8-239EECE5D634}">
      <dgm:prSet phldrT="[Text]"/>
      <dgm:spPr>
        <a:solidFill>
          <a:schemeClr val="accent1">
            <a:lumMod val="75000"/>
          </a:schemeClr>
        </a:solidFill>
      </dgm:spPr>
      <dgm:t>
        <a:bodyPr/>
        <a:lstStyle/>
        <a:p>
          <a:pPr algn="ctr"/>
          <a:r>
            <a:rPr lang="sr-Cyrl-R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Укупни буџетски приходи и примања </a:t>
          </a:r>
          <a:r>
            <a:rPr lang="en-RS" b="0" i="0" u="none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1</a:t>
          </a:r>
          <a:r>
            <a:rPr lang="sr-Latn-RS" b="0" i="0" u="none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.487.000.000</a:t>
          </a:r>
          <a:r>
            <a:rPr lang="en-RS" b="1" i="0" u="none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sr-Cyrl-R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динара</a:t>
          </a:r>
          <a:endParaRPr lang="en-US" dirty="0">
            <a:solidFill>
              <a:schemeClr val="bg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gm:t>
    </dgm:pt>
    <dgm:pt modelId="{C3508CD6-4178-4856-A1A5-59121457A236}" type="parTrans" cxnId="{0AC9C91C-155D-46F0-9E26-33B93E5E0E08}">
      <dgm:prSet/>
      <dgm:spPr/>
      <dgm:t>
        <a:bodyPr/>
        <a:lstStyle/>
        <a:p>
          <a:pPr algn="ctr"/>
          <a:endParaRPr lang="en-US"/>
        </a:p>
      </dgm:t>
    </dgm:pt>
    <dgm:pt modelId="{5344238D-D1B6-460D-9BE4-114CABEA8131}" type="sibTrans" cxnId="{0AC9C91C-155D-46F0-9E26-33B93E5E0E08}">
      <dgm:prSet/>
      <dgm:spPr/>
      <dgm:t>
        <a:bodyPr/>
        <a:lstStyle/>
        <a:p>
          <a:pPr algn="ctr"/>
          <a:endParaRPr lang="en-US"/>
        </a:p>
      </dgm:t>
    </dgm:pt>
    <dgm:pt modelId="{DB1A1606-130D-4B45-9553-0A0B804495DF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algn="ctr"/>
          <a:r>
            <a:rPr lang="sr-Cyrl-RS" sz="1200" dirty="0">
              <a:solidFill>
                <a:schemeClr val="bg1"/>
              </a:solidFill>
            </a:rPr>
            <a:t>Приходи од  пореза </a:t>
          </a:r>
          <a:r>
            <a:rPr lang="sr-Latn-RS" sz="1200" b="0" i="0" u="none" dirty="0">
              <a:solidFill>
                <a:schemeClr val="bg1"/>
              </a:solidFill>
            </a:rPr>
            <a:t>919.414.800</a:t>
          </a:r>
          <a:endParaRPr lang="en-RS" sz="1200" b="0" i="0" u="none" dirty="0">
            <a:solidFill>
              <a:schemeClr val="bg1"/>
            </a:solidFill>
          </a:endParaRPr>
        </a:p>
        <a:p>
          <a:pPr algn="ctr"/>
          <a:r>
            <a:rPr lang="sr-Cyrl-RS" sz="1200" dirty="0">
              <a:solidFill>
                <a:schemeClr val="bg1"/>
              </a:solidFill>
            </a:rPr>
            <a:t>динара</a:t>
          </a:r>
          <a:endParaRPr lang="en-US" sz="1200" dirty="0">
            <a:solidFill>
              <a:schemeClr val="bg1"/>
            </a:solidFill>
          </a:endParaRPr>
        </a:p>
      </dgm:t>
    </dgm:pt>
    <dgm:pt modelId="{E71C9696-7619-4519-B8E6-F2196E95C10E}" type="parTrans" cxnId="{8DDA3E00-731C-4A18-9115-B59AF995D68E}">
      <dgm:prSet/>
      <dgm:spPr/>
      <dgm:t>
        <a:bodyPr/>
        <a:lstStyle/>
        <a:p>
          <a:pPr algn="ctr"/>
          <a:endParaRPr lang="en-US"/>
        </a:p>
      </dgm:t>
    </dgm:pt>
    <dgm:pt modelId="{411BF947-09C5-4608-92FF-81B3B11A697B}" type="sibTrans" cxnId="{8DDA3E00-731C-4A18-9115-B59AF995D68E}">
      <dgm:prSet/>
      <dgm:spPr/>
      <dgm:t>
        <a:bodyPr/>
        <a:lstStyle/>
        <a:p>
          <a:pPr algn="ctr"/>
          <a:endParaRPr lang="en-US"/>
        </a:p>
      </dgm:t>
    </dgm:pt>
    <dgm:pt modelId="{AEA7499A-114B-4146-9776-CDD8ACEC6B39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algn="ctr"/>
          <a:r>
            <a:rPr lang="sr-Cyrl-RS" sz="1200" dirty="0">
              <a:solidFill>
                <a:schemeClr val="bg1"/>
              </a:solidFill>
            </a:rPr>
            <a:t>Трансфери </a:t>
          </a:r>
          <a:r>
            <a:rPr lang="sr-Latn-RS" sz="1200" b="0" i="0" u="none" dirty="0">
              <a:solidFill>
                <a:schemeClr val="bg1"/>
              </a:solidFill>
            </a:rPr>
            <a:t>249.524.766</a:t>
          </a:r>
          <a:endParaRPr lang="en-RS" sz="1200" b="0" i="0" u="none" dirty="0">
            <a:solidFill>
              <a:schemeClr val="bg1"/>
            </a:solidFill>
          </a:endParaRPr>
        </a:p>
        <a:p>
          <a:pPr algn="ctr"/>
          <a:r>
            <a:rPr lang="sr-Cyrl-RS" sz="1200" dirty="0">
              <a:solidFill>
                <a:schemeClr val="bg1"/>
              </a:solidFill>
            </a:rPr>
            <a:t>динара</a:t>
          </a:r>
          <a:endParaRPr lang="en-US" sz="1200" dirty="0">
            <a:solidFill>
              <a:schemeClr val="bg1"/>
            </a:solidFill>
          </a:endParaRPr>
        </a:p>
      </dgm:t>
    </dgm:pt>
    <dgm:pt modelId="{3756029C-568E-4504-8660-3DE9F861C604}" type="parTrans" cxnId="{72EA3587-932B-4810-997C-DB062E3570AF}">
      <dgm:prSet/>
      <dgm:spPr/>
      <dgm:t>
        <a:bodyPr/>
        <a:lstStyle/>
        <a:p>
          <a:pPr algn="ctr"/>
          <a:endParaRPr lang="en-US"/>
        </a:p>
      </dgm:t>
    </dgm:pt>
    <dgm:pt modelId="{FB33CDA3-B14A-45E1-8720-9AFFB02CF5C0}" type="sibTrans" cxnId="{72EA3587-932B-4810-997C-DB062E3570AF}">
      <dgm:prSet/>
      <dgm:spPr/>
      <dgm:t>
        <a:bodyPr/>
        <a:lstStyle/>
        <a:p>
          <a:pPr algn="ctr"/>
          <a:endParaRPr lang="en-US"/>
        </a:p>
      </dgm:t>
    </dgm:pt>
    <dgm:pt modelId="{BF71EFAE-EC9F-46E9-BD2A-1686637595DA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algn="ctr"/>
          <a:r>
            <a:rPr lang="sr-Cyrl-RS" sz="1200" dirty="0">
              <a:solidFill>
                <a:schemeClr val="bg1"/>
              </a:solidFill>
            </a:rPr>
            <a:t>Други приходи</a:t>
          </a:r>
          <a:endParaRPr lang="sr-Latn-RS" sz="1200" dirty="0">
            <a:solidFill>
              <a:schemeClr val="bg1"/>
            </a:solidFill>
          </a:endParaRPr>
        </a:p>
        <a:p>
          <a:pPr algn="ctr"/>
          <a:r>
            <a:rPr lang="sr-Latn-RS" sz="1200" b="0" i="0" u="none" dirty="0">
              <a:solidFill>
                <a:schemeClr val="bg1"/>
              </a:solidFill>
            </a:rPr>
            <a:t>175.622.834</a:t>
          </a:r>
          <a:endParaRPr lang="sr-Cyrl-RS" sz="1200" b="0" i="0" u="none" dirty="0">
            <a:solidFill>
              <a:schemeClr val="bg1"/>
            </a:solidFill>
          </a:endParaRPr>
        </a:p>
        <a:p>
          <a:pPr algn="ctr"/>
          <a:r>
            <a:rPr lang="sr-Cyrl-RS" sz="1200" dirty="0">
              <a:solidFill>
                <a:schemeClr val="bg1"/>
              </a:solidFill>
            </a:rPr>
            <a:t>динара</a:t>
          </a:r>
          <a:endParaRPr lang="en-US" sz="1200" dirty="0">
            <a:solidFill>
              <a:schemeClr val="bg1"/>
            </a:solidFill>
          </a:endParaRPr>
        </a:p>
      </dgm:t>
    </dgm:pt>
    <dgm:pt modelId="{C16FE7E0-0CCD-40DA-AE7B-F518D75734AD}" type="parTrans" cxnId="{E91D5090-0D92-42B7-9D4F-F91AB585D7A9}">
      <dgm:prSet/>
      <dgm:spPr/>
      <dgm:t>
        <a:bodyPr/>
        <a:lstStyle/>
        <a:p>
          <a:pPr algn="ctr"/>
          <a:endParaRPr lang="en-US"/>
        </a:p>
      </dgm:t>
    </dgm:pt>
    <dgm:pt modelId="{83F53DA1-8C67-4AF5-A20A-9CEC6105D842}" type="sibTrans" cxnId="{E91D5090-0D92-42B7-9D4F-F91AB585D7A9}">
      <dgm:prSet/>
      <dgm:spPr/>
      <dgm:t>
        <a:bodyPr/>
        <a:lstStyle/>
        <a:p>
          <a:pPr algn="ctr"/>
          <a:endParaRPr lang="en-US"/>
        </a:p>
      </dgm:t>
    </dgm:pt>
    <dgm:pt modelId="{40EF3D92-C4CB-4CBC-8AED-087234C53764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algn="ctr"/>
          <a:r>
            <a:rPr lang="sr-Cyrl-RS" sz="1200" dirty="0">
              <a:solidFill>
                <a:schemeClr val="bg1"/>
              </a:solidFill>
            </a:rPr>
            <a:t>Примања од продаје нефинансијске имовине   </a:t>
          </a:r>
          <a:r>
            <a:rPr lang="sr-Latn-RS" sz="1200" dirty="0">
              <a:solidFill>
                <a:schemeClr val="bg1"/>
              </a:solidFill>
            </a:rPr>
            <a:t>6.470.000</a:t>
          </a:r>
          <a:endParaRPr lang="sr-Cyrl-RS" sz="1200" b="0" i="0" u="none" dirty="0">
            <a:solidFill>
              <a:schemeClr val="bg1"/>
            </a:solidFill>
          </a:endParaRPr>
        </a:p>
        <a:p>
          <a:pPr algn="ctr"/>
          <a:r>
            <a:rPr lang="sr-Cyrl-RS" sz="1200" dirty="0">
              <a:solidFill>
                <a:schemeClr val="bg1"/>
              </a:solidFill>
            </a:rPr>
            <a:t>динара</a:t>
          </a:r>
          <a:endParaRPr lang="en-US" sz="1200" dirty="0">
            <a:solidFill>
              <a:schemeClr val="bg1"/>
            </a:solidFill>
          </a:endParaRPr>
        </a:p>
      </dgm:t>
    </dgm:pt>
    <dgm:pt modelId="{4FA9126D-361B-4DA5-854C-1DB4EE314D93}" type="parTrans" cxnId="{352C831E-5F27-4CEA-B329-F961BC5C1E53}">
      <dgm:prSet/>
      <dgm:spPr/>
      <dgm:t>
        <a:bodyPr/>
        <a:lstStyle/>
        <a:p>
          <a:pPr algn="ctr"/>
          <a:endParaRPr lang="en-US"/>
        </a:p>
      </dgm:t>
    </dgm:pt>
    <dgm:pt modelId="{DCC66F39-0032-4915-A732-5C415659FF68}" type="sibTrans" cxnId="{352C831E-5F27-4CEA-B329-F961BC5C1E53}">
      <dgm:prSet/>
      <dgm:spPr/>
      <dgm:t>
        <a:bodyPr/>
        <a:lstStyle/>
        <a:p>
          <a:pPr algn="ctr"/>
          <a:endParaRPr lang="en-US"/>
        </a:p>
      </dgm:t>
    </dgm:pt>
    <dgm:pt modelId="{920F0D4F-6C4C-4BE8-9363-F48FBF034871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algn="ctr"/>
          <a:r>
            <a:rPr lang="en-RS" sz="1200" b="0" i="0" u="none" dirty="0">
              <a:solidFill>
                <a:schemeClr val="bg1"/>
              </a:solidFill>
            </a:rPr>
            <a:t>M</a:t>
          </a:r>
          <a:r>
            <a:rPr lang="sr-Cyrl-RS" sz="1200" b="0" i="0" u="none" dirty="0" err="1">
              <a:solidFill>
                <a:schemeClr val="bg1"/>
              </a:solidFill>
            </a:rPr>
            <a:t>еморандумске</a:t>
          </a:r>
          <a:r>
            <a:rPr lang="sr-Cyrl-RS" sz="1200" b="0" i="0" u="none" dirty="0">
              <a:solidFill>
                <a:schemeClr val="bg1"/>
              </a:solidFill>
            </a:rPr>
            <a:t> ставке </a:t>
          </a:r>
        </a:p>
        <a:p>
          <a:pPr algn="ctr"/>
          <a:r>
            <a:rPr lang="sr-Latn-RS" sz="1200" b="0" i="0" u="none" dirty="0">
              <a:solidFill>
                <a:schemeClr val="bg1"/>
              </a:solidFill>
            </a:rPr>
            <a:t>1.592.600</a:t>
          </a:r>
          <a:endParaRPr lang="sr-Cyrl-RS" sz="1200" b="0" i="0" u="none" dirty="0">
            <a:solidFill>
              <a:schemeClr val="bg1"/>
            </a:solidFill>
          </a:endParaRPr>
        </a:p>
        <a:p>
          <a:pPr algn="ctr"/>
          <a:r>
            <a:rPr lang="sr-Cyrl-RS" sz="1200" dirty="0">
              <a:solidFill>
                <a:schemeClr val="bg1"/>
              </a:solidFill>
            </a:rPr>
            <a:t>динара</a:t>
          </a:r>
          <a:endParaRPr lang="en-US" sz="1200" dirty="0">
            <a:solidFill>
              <a:schemeClr val="bg1"/>
            </a:solidFill>
          </a:endParaRPr>
        </a:p>
      </dgm:t>
    </dgm:pt>
    <dgm:pt modelId="{5F9FEDD2-AAF1-4278-94C9-B59264FA9EB9}" type="sibTrans" cxnId="{705D8BCA-A875-424B-917F-D801608B9607}">
      <dgm:prSet/>
      <dgm:spPr/>
      <dgm:t>
        <a:bodyPr/>
        <a:lstStyle/>
        <a:p>
          <a:pPr algn="ctr"/>
          <a:endParaRPr lang="en-US"/>
        </a:p>
      </dgm:t>
    </dgm:pt>
    <dgm:pt modelId="{43AA7920-B602-4336-8E46-A663A1629DDB}" type="parTrans" cxnId="{705D8BCA-A875-424B-917F-D801608B9607}">
      <dgm:prSet/>
      <dgm:spPr/>
      <dgm:t>
        <a:bodyPr/>
        <a:lstStyle/>
        <a:p>
          <a:pPr algn="ctr"/>
          <a:endParaRPr lang="en-US"/>
        </a:p>
      </dgm:t>
    </dgm:pt>
    <dgm:pt modelId="{15426A40-9AD2-4153-8230-E20BC4B11534}">
      <dgm:prSet phldrT="[Text]" custT="1"/>
      <dgm:spPr>
        <a:solidFill>
          <a:schemeClr val="accent1">
            <a:lumMod val="75000"/>
          </a:schemeClr>
        </a:solidFill>
      </dgm:spPr>
      <dgm:t>
        <a:bodyPr/>
        <a:lstStyle/>
        <a:p>
          <a:pPr algn="ctr"/>
          <a:r>
            <a:rPr lang="sr-Cyrl-RS" sz="1200" dirty="0">
              <a:solidFill>
                <a:schemeClr val="bg1"/>
              </a:solidFill>
            </a:rPr>
            <a:t>Пренета средства из ранијих година</a:t>
          </a:r>
          <a:r>
            <a:rPr lang="sr-Latn-RS" sz="1200" dirty="0">
              <a:solidFill>
                <a:schemeClr val="bg1"/>
              </a:solidFill>
            </a:rPr>
            <a:t> </a:t>
          </a:r>
          <a:r>
            <a:rPr lang="sr-Latn-RS" sz="1200" b="0" i="0" u="none" dirty="0">
              <a:solidFill>
                <a:schemeClr val="bg1"/>
              </a:solidFill>
            </a:rPr>
            <a:t>134.375.000</a:t>
          </a:r>
          <a:r>
            <a:rPr lang="sr-Latn-RS" sz="1200" dirty="0">
              <a:solidFill>
                <a:schemeClr val="bg1"/>
              </a:solidFill>
            </a:rPr>
            <a:t> </a:t>
          </a:r>
          <a:r>
            <a:rPr lang="sr-Cyrl-RS" sz="1200" dirty="0">
              <a:solidFill>
                <a:schemeClr val="bg1"/>
              </a:solidFill>
            </a:rPr>
            <a:t>динара</a:t>
          </a:r>
          <a:endParaRPr lang="en-US" sz="1200" dirty="0">
            <a:solidFill>
              <a:schemeClr val="bg1"/>
            </a:solidFill>
          </a:endParaRPr>
        </a:p>
      </dgm:t>
    </dgm:pt>
    <dgm:pt modelId="{869B992E-498B-4FBD-AA48-03E5171031C9}" type="sibTrans" cxnId="{09B198C8-E6EF-4BF2-B04A-98A7D3B82C52}">
      <dgm:prSet/>
      <dgm:spPr/>
      <dgm:t>
        <a:bodyPr/>
        <a:lstStyle/>
        <a:p>
          <a:pPr algn="ctr"/>
          <a:endParaRPr lang="en-US"/>
        </a:p>
      </dgm:t>
    </dgm:pt>
    <dgm:pt modelId="{A1307EAF-2414-4AFE-BE82-97C79333BAA9}" type="parTrans" cxnId="{09B198C8-E6EF-4BF2-B04A-98A7D3B82C52}">
      <dgm:prSet/>
      <dgm:spPr/>
      <dgm:t>
        <a:bodyPr/>
        <a:lstStyle/>
        <a:p>
          <a:pPr algn="ctr"/>
          <a:endParaRPr lang="en-US"/>
        </a:p>
      </dgm:t>
    </dgm:pt>
    <dgm:pt modelId="{E6763EE5-8DA4-47FB-A886-915FA197CAD0}" type="pres">
      <dgm:prSet presAssocID="{691C1FF8-D24B-462D-B13F-4086A7342655}" presName="composite" presStyleCnt="0">
        <dgm:presLayoutVars>
          <dgm:chMax val="1"/>
          <dgm:dir/>
          <dgm:resizeHandles val="exact"/>
        </dgm:presLayoutVars>
      </dgm:prSet>
      <dgm:spPr/>
    </dgm:pt>
    <dgm:pt modelId="{1FB746E2-D736-4446-8093-C865FE09A112}" type="pres">
      <dgm:prSet presAssocID="{691C1FF8-D24B-462D-B13F-4086A7342655}" presName="radial" presStyleCnt="0">
        <dgm:presLayoutVars>
          <dgm:animLvl val="ctr"/>
        </dgm:presLayoutVars>
      </dgm:prSet>
      <dgm:spPr/>
    </dgm:pt>
    <dgm:pt modelId="{AFBC9C78-4E8A-498B-ACC1-DC2EFA6E3D36}" type="pres">
      <dgm:prSet presAssocID="{43275D6C-D470-4E2E-96F8-239EECE5D634}" presName="centerShape" presStyleLbl="vennNode1" presStyleIdx="0" presStyleCnt="7"/>
      <dgm:spPr/>
    </dgm:pt>
    <dgm:pt modelId="{63432802-399F-407F-AC10-7219543A0326}" type="pres">
      <dgm:prSet presAssocID="{DB1A1606-130D-4B45-9553-0A0B804495DF}" presName="node" presStyleLbl="vennNode1" presStyleIdx="1" presStyleCnt="7">
        <dgm:presLayoutVars>
          <dgm:bulletEnabled val="1"/>
        </dgm:presLayoutVars>
      </dgm:prSet>
      <dgm:spPr/>
    </dgm:pt>
    <dgm:pt modelId="{449BFEB2-6844-4A2C-8DC2-780280CBA079}" type="pres">
      <dgm:prSet presAssocID="{AEA7499A-114B-4146-9776-CDD8ACEC6B39}" presName="node" presStyleLbl="vennNode1" presStyleIdx="2" presStyleCnt="7">
        <dgm:presLayoutVars>
          <dgm:bulletEnabled val="1"/>
        </dgm:presLayoutVars>
      </dgm:prSet>
      <dgm:spPr/>
    </dgm:pt>
    <dgm:pt modelId="{9DDE88A7-5745-4E4F-A7A8-F71A4DA0D5F2}" type="pres">
      <dgm:prSet presAssocID="{BF71EFAE-EC9F-46E9-BD2A-1686637595DA}" presName="node" presStyleLbl="vennNode1" presStyleIdx="3" presStyleCnt="7" custRadScaleRad="97327" custRadScaleInc="486">
        <dgm:presLayoutVars>
          <dgm:bulletEnabled val="1"/>
        </dgm:presLayoutVars>
      </dgm:prSet>
      <dgm:spPr/>
    </dgm:pt>
    <dgm:pt modelId="{72DE4213-15E1-4436-8045-C055E8A54EDE}" type="pres">
      <dgm:prSet presAssocID="{40EF3D92-C4CB-4CBC-8AED-087234C53764}" presName="node" presStyleLbl="vennNode1" presStyleIdx="4" presStyleCnt="7" custRadScaleRad="98249" custRadScaleInc="866">
        <dgm:presLayoutVars>
          <dgm:bulletEnabled val="1"/>
        </dgm:presLayoutVars>
      </dgm:prSet>
      <dgm:spPr/>
    </dgm:pt>
    <dgm:pt modelId="{91CFC9CD-FF79-40EF-A271-A8DBB0423AC2}" type="pres">
      <dgm:prSet presAssocID="{920F0D4F-6C4C-4BE8-9363-F48FBF034871}" presName="node" presStyleLbl="vennNode1" presStyleIdx="5" presStyleCnt="7" custScaleX="110608">
        <dgm:presLayoutVars>
          <dgm:bulletEnabled val="1"/>
        </dgm:presLayoutVars>
      </dgm:prSet>
      <dgm:spPr/>
    </dgm:pt>
    <dgm:pt modelId="{FC69A2CE-A671-47B5-8CD8-544465E52E9C}" type="pres">
      <dgm:prSet presAssocID="{15426A40-9AD2-4153-8230-E20BC4B11534}" presName="node" presStyleLbl="vennNode1" presStyleIdx="6" presStyleCnt="7">
        <dgm:presLayoutVars>
          <dgm:bulletEnabled val="1"/>
        </dgm:presLayoutVars>
      </dgm:prSet>
      <dgm:spPr/>
    </dgm:pt>
  </dgm:ptLst>
  <dgm:cxnLst>
    <dgm:cxn modelId="{8DDA3E00-731C-4A18-9115-B59AF995D68E}" srcId="{43275D6C-D470-4E2E-96F8-239EECE5D634}" destId="{DB1A1606-130D-4B45-9553-0A0B804495DF}" srcOrd="0" destOrd="0" parTransId="{E71C9696-7619-4519-B8E6-F2196E95C10E}" sibTransId="{411BF947-09C5-4608-92FF-81B3B11A697B}"/>
    <dgm:cxn modelId="{0AC9C91C-155D-46F0-9E26-33B93E5E0E08}" srcId="{691C1FF8-D24B-462D-B13F-4086A7342655}" destId="{43275D6C-D470-4E2E-96F8-239EECE5D634}" srcOrd="0" destOrd="0" parTransId="{C3508CD6-4178-4856-A1A5-59121457A236}" sibTransId="{5344238D-D1B6-460D-9BE4-114CABEA8131}"/>
    <dgm:cxn modelId="{352C831E-5F27-4CEA-B329-F961BC5C1E53}" srcId="{43275D6C-D470-4E2E-96F8-239EECE5D634}" destId="{40EF3D92-C4CB-4CBC-8AED-087234C53764}" srcOrd="3" destOrd="0" parTransId="{4FA9126D-361B-4DA5-854C-1DB4EE314D93}" sibTransId="{DCC66F39-0032-4915-A732-5C415659FF68}"/>
    <dgm:cxn modelId="{0158AF33-44F2-4B5B-9A2D-EF764C6F8FA7}" type="presOf" srcId="{43275D6C-D470-4E2E-96F8-239EECE5D634}" destId="{AFBC9C78-4E8A-498B-ACC1-DC2EFA6E3D36}" srcOrd="0" destOrd="0" presId="urn:microsoft.com/office/officeart/2005/8/layout/radial3"/>
    <dgm:cxn modelId="{FD5DAB64-48D5-432F-938D-E1F3721358B9}" type="presOf" srcId="{15426A40-9AD2-4153-8230-E20BC4B11534}" destId="{FC69A2CE-A671-47B5-8CD8-544465E52E9C}" srcOrd="0" destOrd="0" presId="urn:microsoft.com/office/officeart/2005/8/layout/radial3"/>
    <dgm:cxn modelId="{A8EA5165-9419-4BAD-BDB3-9194338DFA99}" type="presOf" srcId="{920F0D4F-6C4C-4BE8-9363-F48FBF034871}" destId="{91CFC9CD-FF79-40EF-A271-A8DBB0423AC2}" srcOrd="0" destOrd="0" presId="urn:microsoft.com/office/officeart/2005/8/layout/radial3"/>
    <dgm:cxn modelId="{59AD7A56-E922-42AB-9AFA-2F0A33B73EFB}" type="presOf" srcId="{40EF3D92-C4CB-4CBC-8AED-087234C53764}" destId="{72DE4213-15E1-4436-8045-C055E8A54EDE}" srcOrd="0" destOrd="0" presId="urn:microsoft.com/office/officeart/2005/8/layout/radial3"/>
    <dgm:cxn modelId="{72EA3587-932B-4810-997C-DB062E3570AF}" srcId="{43275D6C-D470-4E2E-96F8-239EECE5D634}" destId="{AEA7499A-114B-4146-9776-CDD8ACEC6B39}" srcOrd="1" destOrd="0" parTransId="{3756029C-568E-4504-8660-3DE9F861C604}" sibTransId="{FB33CDA3-B14A-45E1-8720-9AFFB02CF5C0}"/>
    <dgm:cxn modelId="{E91D5090-0D92-42B7-9D4F-F91AB585D7A9}" srcId="{43275D6C-D470-4E2E-96F8-239EECE5D634}" destId="{BF71EFAE-EC9F-46E9-BD2A-1686637595DA}" srcOrd="2" destOrd="0" parTransId="{C16FE7E0-0CCD-40DA-AE7B-F518D75734AD}" sibTransId="{83F53DA1-8C67-4AF5-A20A-9CEC6105D842}"/>
    <dgm:cxn modelId="{71DAB0A2-EB40-4D3D-B8DB-E2D95275BF4D}" type="presOf" srcId="{BF71EFAE-EC9F-46E9-BD2A-1686637595DA}" destId="{9DDE88A7-5745-4E4F-A7A8-F71A4DA0D5F2}" srcOrd="0" destOrd="0" presId="urn:microsoft.com/office/officeart/2005/8/layout/radial3"/>
    <dgm:cxn modelId="{EEFECEAF-8E1A-45C3-BE53-B4856566F42A}" type="presOf" srcId="{691C1FF8-D24B-462D-B13F-4086A7342655}" destId="{E6763EE5-8DA4-47FB-A886-915FA197CAD0}" srcOrd="0" destOrd="0" presId="urn:microsoft.com/office/officeart/2005/8/layout/radial3"/>
    <dgm:cxn modelId="{E2DFF5B8-BF65-4C45-989F-3918B0A358B8}" type="presOf" srcId="{AEA7499A-114B-4146-9776-CDD8ACEC6B39}" destId="{449BFEB2-6844-4A2C-8DC2-780280CBA079}" srcOrd="0" destOrd="0" presId="urn:microsoft.com/office/officeart/2005/8/layout/radial3"/>
    <dgm:cxn modelId="{09B198C8-E6EF-4BF2-B04A-98A7D3B82C52}" srcId="{43275D6C-D470-4E2E-96F8-239EECE5D634}" destId="{15426A40-9AD2-4153-8230-E20BC4B11534}" srcOrd="5" destOrd="0" parTransId="{A1307EAF-2414-4AFE-BE82-97C79333BAA9}" sibTransId="{869B992E-498B-4FBD-AA48-03E5171031C9}"/>
    <dgm:cxn modelId="{705D8BCA-A875-424B-917F-D801608B9607}" srcId="{43275D6C-D470-4E2E-96F8-239EECE5D634}" destId="{920F0D4F-6C4C-4BE8-9363-F48FBF034871}" srcOrd="4" destOrd="0" parTransId="{43AA7920-B602-4336-8E46-A663A1629DDB}" sibTransId="{5F9FEDD2-AAF1-4278-94C9-B59264FA9EB9}"/>
    <dgm:cxn modelId="{17C219EB-BA52-4ACD-90B7-4953F60BBD77}" type="presOf" srcId="{DB1A1606-130D-4B45-9553-0A0B804495DF}" destId="{63432802-399F-407F-AC10-7219543A0326}" srcOrd="0" destOrd="0" presId="urn:microsoft.com/office/officeart/2005/8/layout/radial3"/>
    <dgm:cxn modelId="{87C48BEA-C374-4C9C-B902-0115BE738B0E}" type="presParOf" srcId="{E6763EE5-8DA4-47FB-A886-915FA197CAD0}" destId="{1FB746E2-D736-4446-8093-C865FE09A112}" srcOrd="0" destOrd="0" presId="urn:microsoft.com/office/officeart/2005/8/layout/radial3"/>
    <dgm:cxn modelId="{0BE599D3-AC33-4BB1-B65F-67057E9F0439}" type="presParOf" srcId="{1FB746E2-D736-4446-8093-C865FE09A112}" destId="{AFBC9C78-4E8A-498B-ACC1-DC2EFA6E3D36}" srcOrd="0" destOrd="0" presId="urn:microsoft.com/office/officeart/2005/8/layout/radial3"/>
    <dgm:cxn modelId="{3112FEE1-FC72-43DD-89AB-500CF1B7F756}" type="presParOf" srcId="{1FB746E2-D736-4446-8093-C865FE09A112}" destId="{63432802-399F-407F-AC10-7219543A0326}" srcOrd="1" destOrd="0" presId="urn:microsoft.com/office/officeart/2005/8/layout/radial3"/>
    <dgm:cxn modelId="{60CC9D71-A974-41EE-B9EF-0513EF55550C}" type="presParOf" srcId="{1FB746E2-D736-4446-8093-C865FE09A112}" destId="{449BFEB2-6844-4A2C-8DC2-780280CBA079}" srcOrd="2" destOrd="0" presId="urn:microsoft.com/office/officeart/2005/8/layout/radial3"/>
    <dgm:cxn modelId="{9B76058B-03D0-477D-ADAF-69F9BA416969}" type="presParOf" srcId="{1FB746E2-D736-4446-8093-C865FE09A112}" destId="{9DDE88A7-5745-4E4F-A7A8-F71A4DA0D5F2}" srcOrd="3" destOrd="0" presId="urn:microsoft.com/office/officeart/2005/8/layout/radial3"/>
    <dgm:cxn modelId="{BBA494C5-DF7A-463A-A778-D7424FE42FD1}" type="presParOf" srcId="{1FB746E2-D736-4446-8093-C865FE09A112}" destId="{72DE4213-15E1-4436-8045-C055E8A54EDE}" srcOrd="4" destOrd="0" presId="urn:microsoft.com/office/officeart/2005/8/layout/radial3"/>
    <dgm:cxn modelId="{829D5A23-E7C8-4F2F-BBF0-A05AEF87B1F3}" type="presParOf" srcId="{1FB746E2-D736-4446-8093-C865FE09A112}" destId="{91CFC9CD-FF79-40EF-A271-A8DBB0423AC2}" srcOrd="5" destOrd="0" presId="urn:microsoft.com/office/officeart/2005/8/layout/radial3"/>
    <dgm:cxn modelId="{AB36D377-182D-4F38-A7FA-BE410BDE00D5}" type="presParOf" srcId="{1FB746E2-D736-4446-8093-C865FE09A112}" destId="{FC69A2CE-A671-47B5-8CD8-544465E52E9C}" srcOrd="6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EA47F19-311D-44B3-AAA4-35C98BD4844B}" type="doc">
      <dgm:prSet loTypeId="urn:diagrams.loki3.com/Bracke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C844461-76DE-4FEA-A87D-23440AD6FC2E}">
      <dgm:prSet phldrT="[Text]"/>
      <dgm:spPr/>
      <dgm:t>
        <a:bodyPr/>
        <a:lstStyle/>
        <a:p>
          <a:r>
            <a:rPr lang="sr-Cyrl-RS" b="1" dirty="0">
              <a:solidFill>
                <a:schemeClr val="accent1">
                  <a:lumMod val="75000"/>
                </a:schemeClr>
              </a:solidFill>
            </a:rPr>
            <a:t>Расходи за запослене</a:t>
          </a:r>
          <a:endParaRPr lang="en-US" b="1" dirty="0">
            <a:solidFill>
              <a:schemeClr val="accent1">
                <a:lumMod val="75000"/>
              </a:schemeClr>
            </a:solidFill>
          </a:endParaRPr>
        </a:p>
      </dgm:t>
    </dgm:pt>
    <dgm:pt modelId="{6F031138-6684-4AF8-B48F-F90EB84372B1}" type="parTrans" cxnId="{DFA45898-8E34-483C-97B6-EC38D2140466}">
      <dgm:prSet/>
      <dgm:spPr/>
      <dgm:t>
        <a:bodyPr/>
        <a:lstStyle/>
        <a:p>
          <a:endParaRPr lang="en-US"/>
        </a:p>
      </dgm:t>
    </dgm:pt>
    <dgm:pt modelId="{C24B5DA2-B651-485D-A0F4-95731772C9B8}" type="sibTrans" cxnId="{DFA45898-8E34-483C-97B6-EC38D2140466}">
      <dgm:prSet/>
      <dgm:spPr/>
      <dgm:t>
        <a:bodyPr/>
        <a:lstStyle/>
        <a:p>
          <a:endParaRPr lang="en-US"/>
        </a:p>
      </dgm:t>
    </dgm:pt>
    <dgm:pt modelId="{D45E583C-4AAD-40D2-9D24-9A0A68141567}">
      <dgm:prSet phldrT="[Text]" custT="1"/>
      <dgm:spPr>
        <a:solidFill>
          <a:srgbClr val="7030A0"/>
        </a:solidFill>
      </dgm:spPr>
      <dgm:t>
        <a:bodyPr/>
        <a:lstStyle/>
        <a:p>
          <a:r>
            <a:rPr lang="sr-Cyrl-RS" sz="1400" b="1" dirty="0"/>
            <a:t>Расходи за запослене </a:t>
          </a:r>
          <a:r>
            <a:rPr lang="sr-Cyrl-RS" sz="1400" dirty="0"/>
            <a:t>представљају све трошкове за запослене, како у управи тако и код буџетских корисника</a:t>
          </a:r>
          <a:endParaRPr lang="en-US" sz="1400" dirty="0"/>
        </a:p>
      </dgm:t>
    </dgm:pt>
    <dgm:pt modelId="{DF23AB14-DB78-4D25-948A-D263DF13EBEB}" type="parTrans" cxnId="{B6E9FE2F-54FB-46AA-BA6A-1465C15C85E2}">
      <dgm:prSet/>
      <dgm:spPr/>
      <dgm:t>
        <a:bodyPr/>
        <a:lstStyle/>
        <a:p>
          <a:endParaRPr lang="en-US"/>
        </a:p>
      </dgm:t>
    </dgm:pt>
    <dgm:pt modelId="{875C4C0C-D761-476B-9D17-EF850CFCBB84}" type="sibTrans" cxnId="{B6E9FE2F-54FB-46AA-BA6A-1465C15C85E2}">
      <dgm:prSet/>
      <dgm:spPr/>
      <dgm:t>
        <a:bodyPr/>
        <a:lstStyle/>
        <a:p>
          <a:endParaRPr lang="en-US"/>
        </a:p>
      </dgm:t>
    </dgm:pt>
    <dgm:pt modelId="{E1B79EE1-1157-4302-AB0B-8FEDC81165FD}">
      <dgm:prSet phldrT="[Text]"/>
      <dgm:spPr/>
      <dgm:t>
        <a:bodyPr/>
        <a:lstStyle/>
        <a:p>
          <a:r>
            <a:rPr lang="sr-Cyrl-RS" b="1" dirty="0">
              <a:solidFill>
                <a:schemeClr val="accent1">
                  <a:lumMod val="75000"/>
                </a:schemeClr>
              </a:solidFill>
            </a:rPr>
            <a:t>Коришћење роба и услуга </a:t>
          </a:r>
          <a:endParaRPr lang="en-US" dirty="0">
            <a:solidFill>
              <a:schemeClr val="accent1">
                <a:lumMod val="75000"/>
              </a:schemeClr>
            </a:solidFill>
          </a:endParaRPr>
        </a:p>
      </dgm:t>
    </dgm:pt>
    <dgm:pt modelId="{D901DA59-A95A-4489-99A8-4140EE7BA89A}" type="parTrans" cxnId="{9CBF9DF9-AB9B-4A23-9199-3C2DD5A0CE43}">
      <dgm:prSet/>
      <dgm:spPr/>
      <dgm:t>
        <a:bodyPr/>
        <a:lstStyle/>
        <a:p>
          <a:endParaRPr lang="en-US"/>
        </a:p>
      </dgm:t>
    </dgm:pt>
    <dgm:pt modelId="{E99A6F9C-C544-4400-B178-20BC6CFFFE07}" type="sibTrans" cxnId="{9CBF9DF9-AB9B-4A23-9199-3C2DD5A0CE43}">
      <dgm:prSet/>
      <dgm:spPr/>
      <dgm:t>
        <a:bodyPr/>
        <a:lstStyle/>
        <a:p>
          <a:endParaRPr lang="en-US"/>
        </a:p>
      </dgm:t>
    </dgm:pt>
    <dgm:pt modelId="{92FD0664-EE76-4121-BE7B-68FC1EE5F4D7}">
      <dgm:prSet phldrT="[Text]" custT="1"/>
      <dgm:spPr>
        <a:solidFill>
          <a:srgbClr val="00B050"/>
        </a:solidFill>
      </dgm:spPr>
      <dgm:t>
        <a:bodyPr/>
        <a:lstStyle/>
        <a:p>
          <a:pPr algn="just"/>
          <a:r>
            <a:rPr lang="sr-Cyrl-RS" sz="1400" b="1" dirty="0"/>
            <a:t>Коришћење роба и услуга </a:t>
          </a:r>
          <a:r>
            <a:rPr lang="sr-Cyrl-RS" sz="1400" dirty="0"/>
            <a:t>обухватају сталне трошкове, путне трошкове, услуге по уговору, специјализоване услуге, трошкове материјала и текуће поправке и одржавање.</a:t>
          </a:r>
          <a:endParaRPr lang="en-US" sz="1400" dirty="0"/>
        </a:p>
      </dgm:t>
    </dgm:pt>
    <dgm:pt modelId="{A4B2DE69-08CB-4EF5-A179-A9838DCC0C0D}" type="parTrans" cxnId="{29D18108-D348-4C83-ABE4-39390C16C5CD}">
      <dgm:prSet/>
      <dgm:spPr/>
      <dgm:t>
        <a:bodyPr/>
        <a:lstStyle/>
        <a:p>
          <a:endParaRPr lang="en-US"/>
        </a:p>
      </dgm:t>
    </dgm:pt>
    <dgm:pt modelId="{31990FCE-83F5-4BCE-86BA-4F924011EADA}" type="sibTrans" cxnId="{29D18108-D348-4C83-ABE4-39390C16C5CD}">
      <dgm:prSet/>
      <dgm:spPr/>
      <dgm:t>
        <a:bodyPr/>
        <a:lstStyle/>
        <a:p>
          <a:endParaRPr lang="en-US"/>
        </a:p>
      </dgm:t>
    </dgm:pt>
    <dgm:pt modelId="{E055884F-7426-4921-A0E5-9CA56A76B49A}">
      <dgm:prSet phldrT="[Text]"/>
      <dgm:spPr/>
      <dgm:t>
        <a:bodyPr/>
        <a:lstStyle/>
        <a:p>
          <a:r>
            <a:rPr lang="sr-Cyrl-RS" b="1" dirty="0">
              <a:solidFill>
                <a:schemeClr val="accent1">
                  <a:lumMod val="75000"/>
                </a:schemeClr>
              </a:solidFill>
            </a:rPr>
            <a:t>Дотације и трансфери</a:t>
          </a:r>
          <a:endParaRPr lang="en-US" b="1" dirty="0">
            <a:solidFill>
              <a:schemeClr val="accent1">
                <a:lumMod val="75000"/>
              </a:schemeClr>
            </a:solidFill>
          </a:endParaRPr>
        </a:p>
      </dgm:t>
    </dgm:pt>
    <dgm:pt modelId="{A220DF32-CC6B-446C-B398-3C6FF19DF138}" type="parTrans" cxnId="{997AF6DE-9802-4842-96EC-E457543D4099}">
      <dgm:prSet/>
      <dgm:spPr/>
      <dgm:t>
        <a:bodyPr/>
        <a:lstStyle/>
        <a:p>
          <a:endParaRPr lang="en-US"/>
        </a:p>
      </dgm:t>
    </dgm:pt>
    <dgm:pt modelId="{EADBA54B-8207-46FB-8C83-E7274B6ED163}" type="sibTrans" cxnId="{997AF6DE-9802-4842-96EC-E457543D4099}">
      <dgm:prSet/>
      <dgm:spPr/>
      <dgm:t>
        <a:bodyPr/>
        <a:lstStyle/>
        <a:p>
          <a:endParaRPr lang="en-US"/>
        </a:p>
      </dgm:t>
    </dgm:pt>
    <dgm:pt modelId="{6B14159D-5902-471E-9F91-CEA86CA18597}">
      <dgm:prSet phldrT="[Text]" custT="1"/>
      <dgm:spPr>
        <a:solidFill>
          <a:srgbClr val="0070C0"/>
        </a:solidFill>
      </dgm:spPr>
      <dgm:t>
        <a:bodyPr/>
        <a:lstStyle/>
        <a:p>
          <a:pPr algn="just"/>
          <a:r>
            <a:rPr lang="sr-Cyrl-RS" sz="1400" b="1" dirty="0"/>
            <a:t>Дотације и трансфери </a:t>
          </a:r>
          <a:r>
            <a:rPr lang="sr-Cyrl-RS" sz="1400" dirty="0"/>
            <a:t>су трошкови које локална самоуправа </a:t>
          </a:r>
          <a:r>
            <a:rPr lang="ru-RU" sz="1400" dirty="0"/>
            <a:t>има за исплату институцијама које су у примарној надлежности централног/покрајинског нивоа</a:t>
          </a:r>
          <a:r>
            <a:rPr lang="sr-Cyrl-RS" sz="1400" dirty="0"/>
            <a:t> као што су школе, центар за социјални рад, дом здравља.</a:t>
          </a:r>
          <a:r>
            <a:rPr lang="en-US" sz="1400" dirty="0"/>
            <a:t> </a:t>
          </a:r>
        </a:p>
      </dgm:t>
    </dgm:pt>
    <dgm:pt modelId="{0D2CFF9B-A50F-43E4-AFA5-E7E960E0BCD0}" type="parTrans" cxnId="{E528FBD6-03D8-4201-832B-0748BD271A16}">
      <dgm:prSet/>
      <dgm:spPr/>
      <dgm:t>
        <a:bodyPr/>
        <a:lstStyle/>
        <a:p>
          <a:endParaRPr lang="en-US"/>
        </a:p>
      </dgm:t>
    </dgm:pt>
    <dgm:pt modelId="{36039859-946E-4D2B-BAA0-EE1BB94895EC}" type="sibTrans" cxnId="{E528FBD6-03D8-4201-832B-0748BD271A16}">
      <dgm:prSet/>
      <dgm:spPr/>
      <dgm:t>
        <a:bodyPr/>
        <a:lstStyle/>
        <a:p>
          <a:endParaRPr lang="en-US"/>
        </a:p>
      </dgm:t>
    </dgm:pt>
    <dgm:pt modelId="{28888755-727E-436B-B2F2-DA7896544A65}">
      <dgm:prSet phldrT="[Text]"/>
      <dgm:spPr/>
      <dgm:t>
        <a:bodyPr/>
        <a:lstStyle/>
        <a:p>
          <a:r>
            <a:rPr lang="sr-Cyrl-RS" b="1" dirty="0">
              <a:solidFill>
                <a:schemeClr val="accent1">
                  <a:lumMod val="75000"/>
                </a:schemeClr>
              </a:solidFill>
            </a:rPr>
            <a:t>Остали расходи</a:t>
          </a:r>
          <a:endParaRPr lang="en-US" b="1" dirty="0">
            <a:solidFill>
              <a:schemeClr val="accent1">
                <a:lumMod val="75000"/>
              </a:schemeClr>
            </a:solidFill>
          </a:endParaRPr>
        </a:p>
      </dgm:t>
    </dgm:pt>
    <dgm:pt modelId="{74440C20-4C7D-42FA-8A71-91FF1ABB0C2B}" type="parTrans" cxnId="{423F4FFE-A4A5-4DB9-BCD0-81CA33242D4A}">
      <dgm:prSet/>
      <dgm:spPr/>
      <dgm:t>
        <a:bodyPr/>
        <a:lstStyle/>
        <a:p>
          <a:endParaRPr lang="en-US"/>
        </a:p>
      </dgm:t>
    </dgm:pt>
    <dgm:pt modelId="{25C618B1-3FCB-4E3A-AAEB-763F12B41872}" type="sibTrans" cxnId="{423F4FFE-A4A5-4DB9-BCD0-81CA33242D4A}">
      <dgm:prSet/>
      <dgm:spPr/>
      <dgm:t>
        <a:bodyPr/>
        <a:lstStyle/>
        <a:p>
          <a:endParaRPr lang="en-US"/>
        </a:p>
      </dgm:t>
    </dgm:pt>
    <dgm:pt modelId="{FE2BA0E8-81AC-463B-B498-EF464F5BCE06}">
      <dgm:prSet phldrT="[Text]" custT="1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pPr algn="just"/>
          <a:r>
            <a:rPr lang="sr-Cyrl-RS" sz="1400" b="1" dirty="0"/>
            <a:t>Остали расходи </a:t>
          </a:r>
          <a:r>
            <a:rPr lang="sr-Cyrl-RS" sz="1400" dirty="0"/>
            <a:t>обухватају дотације невладиним организацијама, порезе, таксе, новчане казне.</a:t>
          </a:r>
          <a:endParaRPr lang="en-US" sz="1400" dirty="0"/>
        </a:p>
      </dgm:t>
    </dgm:pt>
    <dgm:pt modelId="{7A39DE39-681C-425E-9FED-FBE278CC5B2D}" type="parTrans" cxnId="{86D1D984-3A22-405C-B36D-C2926B8E421B}">
      <dgm:prSet/>
      <dgm:spPr/>
      <dgm:t>
        <a:bodyPr/>
        <a:lstStyle/>
        <a:p>
          <a:endParaRPr lang="en-US"/>
        </a:p>
      </dgm:t>
    </dgm:pt>
    <dgm:pt modelId="{03DEC489-1FE9-42FB-A7B6-2DC930E80875}" type="sibTrans" cxnId="{86D1D984-3A22-405C-B36D-C2926B8E421B}">
      <dgm:prSet/>
      <dgm:spPr/>
      <dgm:t>
        <a:bodyPr/>
        <a:lstStyle/>
        <a:p>
          <a:endParaRPr lang="en-US"/>
        </a:p>
      </dgm:t>
    </dgm:pt>
    <dgm:pt modelId="{26EF48C7-6381-4355-B03F-DD441AE957C7}">
      <dgm:prSet phldrT="[Text]"/>
      <dgm:spPr/>
      <dgm:t>
        <a:bodyPr/>
        <a:lstStyle/>
        <a:p>
          <a:r>
            <a:rPr lang="sr-Cyrl-RS" b="1" dirty="0">
              <a:solidFill>
                <a:schemeClr val="accent1">
                  <a:lumMod val="75000"/>
                </a:schemeClr>
              </a:solidFill>
            </a:rPr>
            <a:t>Субвенције</a:t>
          </a:r>
          <a:endParaRPr lang="en-US" b="1" dirty="0">
            <a:solidFill>
              <a:schemeClr val="accent1">
                <a:lumMod val="75000"/>
              </a:schemeClr>
            </a:solidFill>
          </a:endParaRPr>
        </a:p>
      </dgm:t>
    </dgm:pt>
    <dgm:pt modelId="{18A23F74-72B2-47CE-8CFA-63637C44E493}" type="parTrans" cxnId="{C002A477-0333-4E42-A591-A476378A7B14}">
      <dgm:prSet/>
      <dgm:spPr/>
      <dgm:t>
        <a:bodyPr/>
        <a:lstStyle/>
        <a:p>
          <a:endParaRPr lang="en-US"/>
        </a:p>
      </dgm:t>
    </dgm:pt>
    <dgm:pt modelId="{7F59AFA8-97ED-43F0-BB10-8E36A7F9F28C}" type="sibTrans" cxnId="{C002A477-0333-4E42-A591-A476378A7B14}">
      <dgm:prSet/>
      <dgm:spPr/>
      <dgm:t>
        <a:bodyPr/>
        <a:lstStyle/>
        <a:p>
          <a:endParaRPr lang="en-US"/>
        </a:p>
      </dgm:t>
    </dgm:pt>
    <dgm:pt modelId="{4B4A2A45-FFA7-47F5-A99D-A2DFD7698107}">
      <dgm:prSet phldrT="[Text]" custT="1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pPr algn="just"/>
          <a:r>
            <a:rPr lang="ru-RU" sz="1400" b="1" dirty="0"/>
            <a:t>Субвенције</a:t>
          </a:r>
          <a:r>
            <a:rPr lang="ru-RU" sz="1400" dirty="0"/>
            <a:t> сe одобравају за функционисање међумесног превоза и  пољопривредним произвођачима. </a:t>
          </a:r>
          <a:endParaRPr lang="en-US" sz="1400" dirty="0"/>
        </a:p>
      </dgm:t>
    </dgm:pt>
    <dgm:pt modelId="{2E2C89AA-6D36-4A41-9A01-A47B8388C320}" type="parTrans" cxnId="{48A7DAC8-CBA0-4CCF-8FEB-1A8D1991CE61}">
      <dgm:prSet/>
      <dgm:spPr/>
      <dgm:t>
        <a:bodyPr/>
        <a:lstStyle/>
        <a:p>
          <a:endParaRPr lang="en-US"/>
        </a:p>
      </dgm:t>
    </dgm:pt>
    <dgm:pt modelId="{5B14C082-1404-4C23-9B64-643BA89D25BF}" type="sibTrans" cxnId="{48A7DAC8-CBA0-4CCF-8FEB-1A8D1991CE61}">
      <dgm:prSet/>
      <dgm:spPr/>
      <dgm:t>
        <a:bodyPr/>
        <a:lstStyle/>
        <a:p>
          <a:endParaRPr lang="en-US"/>
        </a:p>
      </dgm:t>
    </dgm:pt>
    <dgm:pt modelId="{E1AD8724-28DC-48C5-B75E-B0D1F33E6279}">
      <dgm:prSet phldrT="[Text]"/>
      <dgm:spPr/>
      <dgm:t>
        <a:bodyPr/>
        <a:lstStyle/>
        <a:p>
          <a:r>
            <a:rPr lang="sr-Cyrl-RS" b="1" dirty="0">
              <a:solidFill>
                <a:schemeClr val="accent1">
                  <a:lumMod val="75000"/>
                </a:schemeClr>
              </a:solidFill>
            </a:rPr>
            <a:t>Социјална заштита</a:t>
          </a:r>
          <a:endParaRPr lang="en-US" b="1" dirty="0">
            <a:solidFill>
              <a:schemeClr val="accent1">
                <a:lumMod val="75000"/>
              </a:schemeClr>
            </a:solidFill>
          </a:endParaRPr>
        </a:p>
      </dgm:t>
    </dgm:pt>
    <dgm:pt modelId="{411CE078-310E-457E-A7C1-09A580CCEBB0}" type="parTrans" cxnId="{9EBB09AF-7741-47ED-B436-933466BD5F46}">
      <dgm:prSet/>
      <dgm:spPr/>
      <dgm:t>
        <a:bodyPr/>
        <a:lstStyle/>
        <a:p>
          <a:endParaRPr lang="en-US"/>
        </a:p>
      </dgm:t>
    </dgm:pt>
    <dgm:pt modelId="{BCA81F17-B88D-47F3-91A4-C02EC1C807D8}" type="sibTrans" cxnId="{9EBB09AF-7741-47ED-B436-933466BD5F46}">
      <dgm:prSet/>
      <dgm:spPr/>
      <dgm:t>
        <a:bodyPr/>
        <a:lstStyle/>
        <a:p>
          <a:endParaRPr lang="en-US"/>
        </a:p>
      </dgm:t>
    </dgm:pt>
    <dgm:pt modelId="{A22D28D0-C0EE-4FAC-9411-A8A4995FB17B}">
      <dgm:prSet phldrT="[Text]"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pPr algn="just"/>
          <a:r>
            <a:rPr lang="sr-Cyrl-RS" sz="1400" b="1" dirty="0"/>
            <a:t>Социјална заштита </a:t>
          </a:r>
          <a:r>
            <a:rPr lang="sr-Cyrl-RS" sz="1400" dirty="0"/>
            <a:t>обухвата све трошкове исплате социјалне помоћи за различите категорије грађана.</a:t>
          </a:r>
          <a:endParaRPr lang="en-US" sz="1400" dirty="0"/>
        </a:p>
      </dgm:t>
    </dgm:pt>
    <dgm:pt modelId="{7B8C8DE4-9C8E-4AAA-9ABD-7D21384D12EF}" type="parTrans" cxnId="{EF67239D-5166-423B-9E5F-06A1352131E4}">
      <dgm:prSet/>
      <dgm:spPr/>
      <dgm:t>
        <a:bodyPr/>
        <a:lstStyle/>
        <a:p>
          <a:endParaRPr lang="en-US"/>
        </a:p>
      </dgm:t>
    </dgm:pt>
    <dgm:pt modelId="{D9EE63C1-7C79-499A-9EE1-6AFD68E7C84E}" type="sibTrans" cxnId="{EF67239D-5166-423B-9E5F-06A1352131E4}">
      <dgm:prSet/>
      <dgm:spPr/>
      <dgm:t>
        <a:bodyPr/>
        <a:lstStyle/>
        <a:p>
          <a:endParaRPr lang="en-US"/>
        </a:p>
      </dgm:t>
    </dgm:pt>
    <dgm:pt modelId="{48096665-F98A-4372-9642-AA104F5D458A}">
      <dgm:prSet phldrT="[Text]"/>
      <dgm:spPr/>
      <dgm:t>
        <a:bodyPr/>
        <a:lstStyle/>
        <a:p>
          <a:r>
            <a:rPr lang="sr-Cyrl-RS" b="1" dirty="0">
              <a:solidFill>
                <a:schemeClr val="accent1">
                  <a:lumMod val="75000"/>
                </a:schemeClr>
              </a:solidFill>
            </a:rPr>
            <a:t>Буџетска резерва</a:t>
          </a:r>
          <a:endParaRPr lang="en-US" b="1" dirty="0">
            <a:solidFill>
              <a:schemeClr val="accent1">
                <a:lumMod val="75000"/>
              </a:schemeClr>
            </a:solidFill>
          </a:endParaRPr>
        </a:p>
      </dgm:t>
    </dgm:pt>
    <dgm:pt modelId="{AFDDD8A6-A5D8-4980-A3AD-3612739BB0D6}" type="parTrans" cxnId="{FF60118A-5412-436E-B845-69CD79E57C83}">
      <dgm:prSet/>
      <dgm:spPr/>
      <dgm:t>
        <a:bodyPr/>
        <a:lstStyle/>
        <a:p>
          <a:endParaRPr lang="en-US"/>
        </a:p>
      </dgm:t>
    </dgm:pt>
    <dgm:pt modelId="{5FC22904-D7CC-4648-88EC-995516A10DB1}" type="sibTrans" cxnId="{FF60118A-5412-436E-B845-69CD79E57C83}">
      <dgm:prSet/>
      <dgm:spPr/>
      <dgm:t>
        <a:bodyPr/>
        <a:lstStyle/>
        <a:p>
          <a:endParaRPr lang="en-US"/>
        </a:p>
      </dgm:t>
    </dgm:pt>
    <dgm:pt modelId="{97F877CB-9B8D-43D2-81EC-7EBF25320968}">
      <dgm:prSet phldrT="[Text]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pPr algn="just"/>
          <a:r>
            <a:rPr lang="sr-Cyrl-RS" b="1" dirty="0"/>
            <a:t>Буџетска резерва </a:t>
          </a:r>
          <a:r>
            <a:rPr lang="sr-Cyrl-RS" dirty="0"/>
            <a:t>представља новац који се користи за непланиране или недовољно планиране сврхе, као и у случају ванредних околности.</a:t>
          </a:r>
          <a:endParaRPr lang="en-US" dirty="0"/>
        </a:p>
      </dgm:t>
    </dgm:pt>
    <dgm:pt modelId="{B1A118C8-65C5-4505-9861-C15DF46DDE40}" type="parTrans" cxnId="{C2060C01-AE6C-49A2-9E7C-10136D57EE22}">
      <dgm:prSet/>
      <dgm:spPr/>
      <dgm:t>
        <a:bodyPr/>
        <a:lstStyle/>
        <a:p>
          <a:endParaRPr lang="en-US"/>
        </a:p>
      </dgm:t>
    </dgm:pt>
    <dgm:pt modelId="{85A9A230-CB7F-4D0E-AEAE-CC533D1E4637}" type="sibTrans" cxnId="{C2060C01-AE6C-49A2-9E7C-10136D57EE22}">
      <dgm:prSet/>
      <dgm:spPr/>
      <dgm:t>
        <a:bodyPr/>
        <a:lstStyle/>
        <a:p>
          <a:endParaRPr lang="en-US"/>
        </a:p>
      </dgm:t>
    </dgm:pt>
    <dgm:pt modelId="{1BF4645B-0E25-4982-8755-C468FC62C39C}">
      <dgm:prSet phldrT="[Text]"/>
      <dgm:spPr/>
      <dgm:t>
        <a:bodyPr/>
        <a:lstStyle/>
        <a:p>
          <a:r>
            <a:rPr lang="sr-Cyrl-RS" b="1" dirty="0">
              <a:solidFill>
                <a:schemeClr val="accent1">
                  <a:lumMod val="75000"/>
                </a:schemeClr>
              </a:solidFill>
            </a:rPr>
            <a:t>Капитални издаци</a:t>
          </a:r>
          <a:endParaRPr lang="en-US" b="1" dirty="0">
            <a:solidFill>
              <a:schemeClr val="accent1">
                <a:lumMod val="75000"/>
              </a:schemeClr>
            </a:solidFill>
          </a:endParaRPr>
        </a:p>
      </dgm:t>
    </dgm:pt>
    <dgm:pt modelId="{C1391573-84AC-4A5F-9872-896027FCD9E0}" type="parTrans" cxnId="{0B3FDED6-0041-4BD1-9A6E-DBDB5E3BB9B4}">
      <dgm:prSet/>
      <dgm:spPr/>
      <dgm:t>
        <a:bodyPr/>
        <a:lstStyle/>
        <a:p>
          <a:endParaRPr lang="en-US"/>
        </a:p>
      </dgm:t>
    </dgm:pt>
    <dgm:pt modelId="{EAAC9105-FD12-40C6-84F5-2CAFAE74C666}" type="sibTrans" cxnId="{0B3FDED6-0041-4BD1-9A6E-DBDB5E3BB9B4}">
      <dgm:prSet/>
      <dgm:spPr/>
      <dgm:t>
        <a:bodyPr/>
        <a:lstStyle/>
        <a:p>
          <a:endParaRPr lang="en-US"/>
        </a:p>
      </dgm:t>
    </dgm:pt>
    <dgm:pt modelId="{423C6F79-8640-4D5E-8F7E-2B463BCF528C}">
      <dgm:prSet phldrT="[Text]"/>
      <dgm:spPr>
        <a:solidFill>
          <a:schemeClr val="accent1">
            <a:lumMod val="60000"/>
            <a:lumOff val="40000"/>
          </a:schemeClr>
        </a:solidFill>
      </dgm:spPr>
      <dgm:t>
        <a:bodyPr/>
        <a:lstStyle/>
        <a:p>
          <a:pPr algn="just"/>
          <a:r>
            <a:rPr lang="sr-Cyrl-RS" b="1" dirty="0"/>
            <a:t>Капитални издаци </a:t>
          </a:r>
          <a:r>
            <a:rPr lang="sr-Cyrl-RS" dirty="0"/>
            <a:t>су трошкови за изградњу нових, или инвестиционо одржавање постојећих објеката, набавку опреме, машина земљишта и слично.</a:t>
          </a:r>
          <a:endParaRPr lang="en-US" dirty="0"/>
        </a:p>
      </dgm:t>
    </dgm:pt>
    <dgm:pt modelId="{491E2BD3-8551-49F0-919A-AB73427DE405}" type="parTrans" cxnId="{D51F2C8A-AB76-4B34-9AF8-3FA9A4DB4238}">
      <dgm:prSet/>
      <dgm:spPr/>
      <dgm:t>
        <a:bodyPr/>
        <a:lstStyle/>
        <a:p>
          <a:endParaRPr lang="en-US"/>
        </a:p>
      </dgm:t>
    </dgm:pt>
    <dgm:pt modelId="{BC9BB851-E04E-4BC3-8DA9-DF824BEE6D0D}" type="sibTrans" cxnId="{D51F2C8A-AB76-4B34-9AF8-3FA9A4DB4238}">
      <dgm:prSet/>
      <dgm:spPr/>
      <dgm:t>
        <a:bodyPr/>
        <a:lstStyle/>
        <a:p>
          <a:endParaRPr lang="en-US"/>
        </a:p>
      </dgm:t>
    </dgm:pt>
    <dgm:pt modelId="{EFEB1020-9C17-48DC-BBE0-54FA743F9F75}" type="pres">
      <dgm:prSet presAssocID="{EEA47F19-311D-44B3-AAA4-35C98BD4844B}" presName="Name0" presStyleCnt="0">
        <dgm:presLayoutVars>
          <dgm:dir/>
          <dgm:animLvl val="lvl"/>
          <dgm:resizeHandles val="exact"/>
        </dgm:presLayoutVars>
      </dgm:prSet>
      <dgm:spPr/>
    </dgm:pt>
    <dgm:pt modelId="{98695426-23ED-40C0-90A1-2BB445DEBC64}" type="pres">
      <dgm:prSet presAssocID="{0C844461-76DE-4FEA-A87D-23440AD6FC2E}" presName="linNode" presStyleCnt="0"/>
      <dgm:spPr/>
    </dgm:pt>
    <dgm:pt modelId="{C6144CDB-22C1-4337-9F95-C3A522A707D1}" type="pres">
      <dgm:prSet presAssocID="{0C844461-76DE-4FEA-A87D-23440AD6FC2E}" presName="parTx" presStyleLbl="revTx" presStyleIdx="0" presStyleCnt="8">
        <dgm:presLayoutVars>
          <dgm:chMax val="1"/>
          <dgm:bulletEnabled val="1"/>
        </dgm:presLayoutVars>
      </dgm:prSet>
      <dgm:spPr/>
    </dgm:pt>
    <dgm:pt modelId="{02385D1D-92EB-445D-B736-940004751C79}" type="pres">
      <dgm:prSet presAssocID="{0C844461-76DE-4FEA-A87D-23440AD6FC2E}" presName="bracket" presStyleLbl="parChTrans1D1" presStyleIdx="0" presStyleCnt="8"/>
      <dgm:spPr/>
    </dgm:pt>
    <dgm:pt modelId="{99D36636-E395-439F-A79A-29C0BFB6F7E4}" type="pres">
      <dgm:prSet presAssocID="{0C844461-76DE-4FEA-A87D-23440AD6FC2E}" presName="spH" presStyleCnt="0"/>
      <dgm:spPr/>
    </dgm:pt>
    <dgm:pt modelId="{7BB6658A-32E0-42C7-B82A-240BF45CF27D}" type="pres">
      <dgm:prSet presAssocID="{0C844461-76DE-4FEA-A87D-23440AD6FC2E}" presName="desTx" presStyleLbl="node1" presStyleIdx="0" presStyleCnt="8">
        <dgm:presLayoutVars>
          <dgm:bulletEnabled val="1"/>
        </dgm:presLayoutVars>
      </dgm:prSet>
      <dgm:spPr/>
    </dgm:pt>
    <dgm:pt modelId="{5B3CB043-7A92-47E9-A4C4-39EC715F2552}" type="pres">
      <dgm:prSet presAssocID="{C24B5DA2-B651-485D-A0F4-95731772C9B8}" presName="spV" presStyleCnt="0"/>
      <dgm:spPr/>
    </dgm:pt>
    <dgm:pt modelId="{D9DF5E9A-39D4-44B7-A326-58B07A05D91E}" type="pres">
      <dgm:prSet presAssocID="{E1B79EE1-1157-4302-AB0B-8FEDC81165FD}" presName="linNode" presStyleCnt="0"/>
      <dgm:spPr/>
    </dgm:pt>
    <dgm:pt modelId="{F40D94EA-52E0-4740-A924-EAF350BDF213}" type="pres">
      <dgm:prSet presAssocID="{E1B79EE1-1157-4302-AB0B-8FEDC81165FD}" presName="parTx" presStyleLbl="revTx" presStyleIdx="1" presStyleCnt="8">
        <dgm:presLayoutVars>
          <dgm:chMax val="1"/>
          <dgm:bulletEnabled val="1"/>
        </dgm:presLayoutVars>
      </dgm:prSet>
      <dgm:spPr/>
    </dgm:pt>
    <dgm:pt modelId="{0E930D30-96BC-4D43-B65A-EE88C46DBE48}" type="pres">
      <dgm:prSet presAssocID="{E1B79EE1-1157-4302-AB0B-8FEDC81165FD}" presName="bracket" presStyleLbl="parChTrans1D1" presStyleIdx="1" presStyleCnt="8"/>
      <dgm:spPr/>
    </dgm:pt>
    <dgm:pt modelId="{5831BF15-ED1F-4BD5-857B-18B8E573D9AB}" type="pres">
      <dgm:prSet presAssocID="{E1B79EE1-1157-4302-AB0B-8FEDC81165FD}" presName="spH" presStyleCnt="0"/>
      <dgm:spPr/>
    </dgm:pt>
    <dgm:pt modelId="{C6BA9D27-2D60-4BA7-98A9-E18E57FDB6CB}" type="pres">
      <dgm:prSet presAssocID="{E1B79EE1-1157-4302-AB0B-8FEDC81165FD}" presName="desTx" presStyleLbl="node1" presStyleIdx="1" presStyleCnt="8">
        <dgm:presLayoutVars>
          <dgm:bulletEnabled val="1"/>
        </dgm:presLayoutVars>
      </dgm:prSet>
      <dgm:spPr/>
    </dgm:pt>
    <dgm:pt modelId="{5A002753-9FCA-4DC5-B8A6-1F7632BDDE58}" type="pres">
      <dgm:prSet presAssocID="{E99A6F9C-C544-4400-B178-20BC6CFFFE07}" presName="spV" presStyleCnt="0"/>
      <dgm:spPr/>
    </dgm:pt>
    <dgm:pt modelId="{9709DCCB-B8A8-47BC-A303-F9EC41DA889E}" type="pres">
      <dgm:prSet presAssocID="{E055884F-7426-4921-A0E5-9CA56A76B49A}" presName="linNode" presStyleCnt="0"/>
      <dgm:spPr/>
    </dgm:pt>
    <dgm:pt modelId="{CCB8139E-CA19-491D-9FCD-6BF28923C725}" type="pres">
      <dgm:prSet presAssocID="{E055884F-7426-4921-A0E5-9CA56A76B49A}" presName="parTx" presStyleLbl="revTx" presStyleIdx="2" presStyleCnt="8">
        <dgm:presLayoutVars>
          <dgm:chMax val="1"/>
          <dgm:bulletEnabled val="1"/>
        </dgm:presLayoutVars>
      </dgm:prSet>
      <dgm:spPr/>
    </dgm:pt>
    <dgm:pt modelId="{14D1633C-A097-4A5A-8269-B04E98857E56}" type="pres">
      <dgm:prSet presAssocID="{E055884F-7426-4921-A0E5-9CA56A76B49A}" presName="bracket" presStyleLbl="parChTrans1D1" presStyleIdx="2" presStyleCnt="8"/>
      <dgm:spPr/>
    </dgm:pt>
    <dgm:pt modelId="{82B38D6F-2AA7-4339-A71D-28AA55699178}" type="pres">
      <dgm:prSet presAssocID="{E055884F-7426-4921-A0E5-9CA56A76B49A}" presName="spH" presStyleCnt="0"/>
      <dgm:spPr/>
    </dgm:pt>
    <dgm:pt modelId="{FFFD7BD8-195B-4FA4-9414-4F4C582F5570}" type="pres">
      <dgm:prSet presAssocID="{E055884F-7426-4921-A0E5-9CA56A76B49A}" presName="desTx" presStyleLbl="node1" presStyleIdx="2" presStyleCnt="8">
        <dgm:presLayoutVars>
          <dgm:bulletEnabled val="1"/>
        </dgm:presLayoutVars>
      </dgm:prSet>
      <dgm:spPr/>
    </dgm:pt>
    <dgm:pt modelId="{D3A122A3-FC4C-4845-B4FF-0E74CF3D50D3}" type="pres">
      <dgm:prSet presAssocID="{EADBA54B-8207-46FB-8C83-E7274B6ED163}" presName="spV" presStyleCnt="0"/>
      <dgm:spPr/>
    </dgm:pt>
    <dgm:pt modelId="{CCB5FDA4-BEC8-4CA1-835A-2A3BEEBEC456}" type="pres">
      <dgm:prSet presAssocID="{28888755-727E-436B-B2F2-DA7896544A65}" presName="linNode" presStyleCnt="0"/>
      <dgm:spPr/>
    </dgm:pt>
    <dgm:pt modelId="{9312B733-3AEB-49F6-8245-08553BA2949B}" type="pres">
      <dgm:prSet presAssocID="{28888755-727E-436B-B2F2-DA7896544A65}" presName="parTx" presStyleLbl="revTx" presStyleIdx="3" presStyleCnt="8">
        <dgm:presLayoutVars>
          <dgm:chMax val="1"/>
          <dgm:bulletEnabled val="1"/>
        </dgm:presLayoutVars>
      </dgm:prSet>
      <dgm:spPr/>
    </dgm:pt>
    <dgm:pt modelId="{435AB433-2559-485A-A03D-C32F36288071}" type="pres">
      <dgm:prSet presAssocID="{28888755-727E-436B-B2F2-DA7896544A65}" presName="bracket" presStyleLbl="parChTrans1D1" presStyleIdx="3" presStyleCnt="8"/>
      <dgm:spPr/>
    </dgm:pt>
    <dgm:pt modelId="{C13B9160-72D5-46E0-A1C0-91E8634DFAE2}" type="pres">
      <dgm:prSet presAssocID="{28888755-727E-436B-B2F2-DA7896544A65}" presName="spH" presStyleCnt="0"/>
      <dgm:spPr/>
    </dgm:pt>
    <dgm:pt modelId="{9893D59A-7FEC-486D-89C4-D28135F6121C}" type="pres">
      <dgm:prSet presAssocID="{28888755-727E-436B-B2F2-DA7896544A65}" presName="desTx" presStyleLbl="node1" presStyleIdx="3" presStyleCnt="8">
        <dgm:presLayoutVars>
          <dgm:bulletEnabled val="1"/>
        </dgm:presLayoutVars>
      </dgm:prSet>
      <dgm:spPr/>
    </dgm:pt>
    <dgm:pt modelId="{A421D242-ABBF-45EB-97FD-83930430328F}" type="pres">
      <dgm:prSet presAssocID="{25C618B1-3FCB-4E3A-AAEB-763F12B41872}" presName="spV" presStyleCnt="0"/>
      <dgm:spPr/>
    </dgm:pt>
    <dgm:pt modelId="{F0DED400-B200-4EA2-AB34-CCFF58E07A6E}" type="pres">
      <dgm:prSet presAssocID="{26EF48C7-6381-4355-B03F-DD441AE957C7}" presName="linNode" presStyleCnt="0"/>
      <dgm:spPr/>
    </dgm:pt>
    <dgm:pt modelId="{EFAACCF6-3A6A-4536-89B0-F0A7C44F6BE1}" type="pres">
      <dgm:prSet presAssocID="{26EF48C7-6381-4355-B03F-DD441AE957C7}" presName="parTx" presStyleLbl="revTx" presStyleIdx="4" presStyleCnt="8">
        <dgm:presLayoutVars>
          <dgm:chMax val="1"/>
          <dgm:bulletEnabled val="1"/>
        </dgm:presLayoutVars>
      </dgm:prSet>
      <dgm:spPr/>
    </dgm:pt>
    <dgm:pt modelId="{6497CA82-45EE-4BD1-AEB4-CC3961FBFB74}" type="pres">
      <dgm:prSet presAssocID="{26EF48C7-6381-4355-B03F-DD441AE957C7}" presName="bracket" presStyleLbl="parChTrans1D1" presStyleIdx="4" presStyleCnt="8"/>
      <dgm:spPr/>
    </dgm:pt>
    <dgm:pt modelId="{CD7548DD-1E84-4DA7-B1D0-28F3E4EBFF82}" type="pres">
      <dgm:prSet presAssocID="{26EF48C7-6381-4355-B03F-DD441AE957C7}" presName="spH" presStyleCnt="0"/>
      <dgm:spPr/>
    </dgm:pt>
    <dgm:pt modelId="{9A05939C-6B40-4C32-897A-4A6DC3E71E5B}" type="pres">
      <dgm:prSet presAssocID="{26EF48C7-6381-4355-B03F-DD441AE957C7}" presName="desTx" presStyleLbl="node1" presStyleIdx="4" presStyleCnt="8">
        <dgm:presLayoutVars>
          <dgm:bulletEnabled val="1"/>
        </dgm:presLayoutVars>
      </dgm:prSet>
      <dgm:spPr/>
    </dgm:pt>
    <dgm:pt modelId="{569EA799-9807-4770-B698-79D3EF79120B}" type="pres">
      <dgm:prSet presAssocID="{7F59AFA8-97ED-43F0-BB10-8E36A7F9F28C}" presName="spV" presStyleCnt="0"/>
      <dgm:spPr/>
    </dgm:pt>
    <dgm:pt modelId="{2B991069-479A-498A-AF83-5B33CD9F12C6}" type="pres">
      <dgm:prSet presAssocID="{E1AD8724-28DC-48C5-B75E-B0D1F33E6279}" presName="linNode" presStyleCnt="0"/>
      <dgm:spPr/>
    </dgm:pt>
    <dgm:pt modelId="{939B76D1-BB33-4E50-9ECD-839FB5787B95}" type="pres">
      <dgm:prSet presAssocID="{E1AD8724-28DC-48C5-B75E-B0D1F33E6279}" presName="parTx" presStyleLbl="revTx" presStyleIdx="5" presStyleCnt="8">
        <dgm:presLayoutVars>
          <dgm:chMax val="1"/>
          <dgm:bulletEnabled val="1"/>
        </dgm:presLayoutVars>
      </dgm:prSet>
      <dgm:spPr/>
    </dgm:pt>
    <dgm:pt modelId="{7845F59F-6101-48DE-ABCC-EC5351843F5B}" type="pres">
      <dgm:prSet presAssocID="{E1AD8724-28DC-48C5-B75E-B0D1F33E6279}" presName="bracket" presStyleLbl="parChTrans1D1" presStyleIdx="5" presStyleCnt="8"/>
      <dgm:spPr/>
    </dgm:pt>
    <dgm:pt modelId="{8DC06B04-AA78-4007-96F1-AC66800E204E}" type="pres">
      <dgm:prSet presAssocID="{E1AD8724-28DC-48C5-B75E-B0D1F33E6279}" presName="spH" presStyleCnt="0"/>
      <dgm:spPr/>
    </dgm:pt>
    <dgm:pt modelId="{B43D6F8D-5103-4DCA-8971-053A6B7A987B}" type="pres">
      <dgm:prSet presAssocID="{E1AD8724-28DC-48C5-B75E-B0D1F33E6279}" presName="desTx" presStyleLbl="node1" presStyleIdx="5" presStyleCnt="8">
        <dgm:presLayoutVars>
          <dgm:bulletEnabled val="1"/>
        </dgm:presLayoutVars>
      </dgm:prSet>
      <dgm:spPr/>
    </dgm:pt>
    <dgm:pt modelId="{1DEFA11E-9373-40F9-A3AA-EE96EB176FFC}" type="pres">
      <dgm:prSet presAssocID="{BCA81F17-B88D-47F3-91A4-C02EC1C807D8}" presName="spV" presStyleCnt="0"/>
      <dgm:spPr/>
    </dgm:pt>
    <dgm:pt modelId="{4B12A308-E2AF-4F45-882B-691EF4FA1B43}" type="pres">
      <dgm:prSet presAssocID="{48096665-F98A-4372-9642-AA104F5D458A}" presName="linNode" presStyleCnt="0"/>
      <dgm:spPr/>
    </dgm:pt>
    <dgm:pt modelId="{B471A916-B6F4-4017-A447-E2C98CEE19B9}" type="pres">
      <dgm:prSet presAssocID="{48096665-F98A-4372-9642-AA104F5D458A}" presName="parTx" presStyleLbl="revTx" presStyleIdx="6" presStyleCnt="8">
        <dgm:presLayoutVars>
          <dgm:chMax val="1"/>
          <dgm:bulletEnabled val="1"/>
        </dgm:presLayoutVars>
      </dgm:prSet>
      <dgm:spPr/>
    </dgm:pt>
    <dgm:pt modelId="{7F976215-9D17-4223-A92A-D3302071B429}" type="pres">
      <dgm:prSet presAssocID="{48096665-F98A-4372-9642-AA104F5D458A}" presName="bracket" presStyleLbl="parChTrans1D1" presStyleIdx="6" presStyleCnt="8"/>
      <dgm:spPr/>
    </dgm:pt>
    <dgm:pt modelId="{C984C73F-7C05-410A-B91E-AD111AE0E45B}" type="pres">
      <dgm:prSet presAssocID="{48096665-F98A-4372-9642-AA104F5D458A}" presName="spH" presStyleCnt="0"/>
      <dgm:spPr/>
    </dgm:pt>
    <dgm:pt modelId="{260E7D26-6540-4407-AA35-D081FC05F135}" type="pres">
      <dgm:prSet presAssocID="{48096665-F98A-4372-9642-AA104F5D458A}" presName="desTx" presStyleLbl="node1" presStyleIdx="6" presStyleCnt="8">
        <dgm:presLayoutVars>
          <dgm:bulletEnabled val="1"/>
        </dgm:presLayoutVars>
      </dgm:prSet>
      <dgm:spPr/>
    </dgm:pt>
    <dgm:pt modelId="{87942DC7-D611-481D-85C3-17E9EE928CC9}" type="pres">
      <dgm:prSet presAssocID="{5FC22904-D7CC-4648-88EC-995516A10DB1}" presName="spV" presStyleCnt="0"/>
      <dgm:spPr/>
    </dgm:pt>
    <dgm:pt modelId="{5A582BDF-EB51-42B9-AFE8-1D18A89089BC}" type="pres">
      <dgm:prSet presAssocID="{1BF4645B-0E25-4982-8755-C468FC62C39C}" presName="linNode" presStyleCnt="0"/>
      <dgm:spPr/>
    </dgm:pt>
    <dgm:pt modelId="{320B77C6-F8A0-4CEB-8B55-79E4A1BAF9E9}" type="pres">
      <dgm:prSet presAssocID="{1BF4645B-0E25-4982-8755-C468FC62C39C}" presName="parTx" presStyleLbl="revTx" presStyleIdx="7" presStyleCnt="8">
        <dgm:presLayoutVars>
          <dgm:chMax val="1"/>
          <dgm:bulletEnabled val="1"/>
        </dgm:presLayoutVars>
      </dgm:prSet>
      <dgm:spPr/>
    </dgm:pt>
    <dgm:pt modelId="{803A06C6-F698-48F4-A91D-0B2B17EECBA4}" type="pres">
      <dgm:prSet presAssocID="{1BF4645B-0E25-4982-8755-C468FC62C39C}" presName="bracket" presStyleLbl="parChTrans1D1" presStyleIdx="7" presStyleCnt="8"/>
      <dgm:spPr/>
    </dgm:pt>
    <dgm:pt modelId="{4A43BD3F-83F2-4A36-B8AE-CC5DC27FAC9E}" type="pres">
      <dgm:prSet presAssocID="{1BF4645B-0E25-4982-8755-C468FC62C39C}" presName="spH" presStyleCnt="0"/>
      <dgm:spPr/>
    </dgm:pt>
    <dgm:pt modelId="{E8E0050D-5592-4FFB-BC24-07DF887B3DF2}" type="pres">
      <dgm:prSet presAssocID="{1BF4645B-0E25-4982-8755-C468FC62C39C}" presName="desTx" presStyleLbl="node1" presStyleIdx="7" presStyleCnt="8">
        <dgm:presLayoutVars>
          <dgm:bulletEnabled val="1"/>
        </dgm:presLayoutVars>
      </dgm:prSet>
      <dgm:spPr/>
    </dgm:pt>
  </dgm:ptLst>
  <dgm:cxnLst>
    <dgm:cxn modelId="{C2060C01-AE6C-49A2-9E7C-10136D57EE22}" srcId="{48096665-F98A-4372-9642-AA104F5D458A}" destId="{97F877CB-9B8D-43D2-81EC-7EBF25320968}" srcOrd="0" destOrd="0" parTransId="{B1A118C8-65C5-4505-9861-C15DF46DDE40}" sibTransId="{85A9A230-CB7F-4D0E-AEAE-CC533D1E4637}"/>
    <dgm:cxn modelId="{29D18108-D348-4C83-ABE4-39390C16C5CD}" srcId="{E1B79EE1-1157-4302-AB0B-8FEDC81165FD}" destId="{92FD0664-EE76-4121-BE7B-68FC1EE5F4D7}" srcOrd="0" destOrd="0" parTransId="{A4B2DE69-08CB-4EF5-A179-A9838DCC0C0D}" sibTransId="{31990FCE-83F5-4BCE-86BA-4F924011EADA}"/>
    <dgm:cxn modelId="{913F8910-4C80-476B-BB1A-84CDC766C5E5}" type="presOf" srcId="{EEA47F19-311D-44B3-AAA4-35C98BD4844B}" destId="{EFEB1020-9C17-48DC-BBE0-54FA743F9F75}" srcOrd="0" destOrd="0" presId="urn:diagrams.loki3.com/BracketList"/>
    <dgm:cxn modelId="{B6E9FE2F-54FB-46AA-BA6A-1465C15C85E2}" srcId="{0C844461-76DE-4FEA-A87D-23440AD6FC2E}" destId="{D45E583C-4AAD-40D2-9D24-9A0A68141567}" srcOrd="0" destOrd="0" parTransId="{DF23AB14-DB78-4D25-948A-D263DF13EBEB}" sibTransId="{875C4C0C-D761-476B-9D17-EF850CFCBB84}"/>
    <dgm:cxn modelId="{1A66DD3E-AD41-4FBE-A90F-6733EF188F32}" type="presOf" srcId="{26EF48C7-6381-4355-B03F-DD441AE957C7}" destId="{EFAACCF6-3A6A-4536-89B0-F0A7C44F6BE1}" srcOrd="0" destOrd="0" presId="urn:diagrams.loki3.com/BracketList"/>
    <dgm:cxn modelId="{45E7555C-A21A-4EDC-9BCD-7FDE66998A88}" type="presOf" srcId="{4B4A2A45-FFA7-47F5-A99D-A2DFD7698107}" destId="{9A05939C-6B40-4C32-897A-4A6DC3E71E5B}" srcOrd="0" destOrd="0" presId="urn:diagrams.loki3.com/BracketList"/>
    <dgm:cxn modelId="{1EC38B43-666B-4E38-81B7-8A080ED8DA87}" type="presOf" srcId="{0C844461-76DE-4FEA-A87D-23440AD6FC2E}" destId="{C6144CDB-22C1-4337-9F95-C3A522A707D1}" srcOrd="0" destOrd="0" presId="urn:diagrams.loki3.com/BracketList"/>
    <dgm:cxn modelId="{BCE59B63-5EB1-433A-8547-EDBAFAA0A920}" type="presOf" srcId="{6B14159D-5902-471E-9F91-CEA86CA18597}" destId="{FFFD7BD8-195B-4FA4-9414-4F4C582F5570}" srcOrd="0" destOrd="0" presId="urn:diagrams.loki3.com/BracketList"/>
    <dgm:cxn modelId="{C002A477-0333-4E42-A591-A476378A7B14}" srcId="{EEA47F19-311D-44B3-AAA4-35C98BD4844B}" destId="{26EF48C7-6381-4355-B03F-DD441AE957C7}" srcOrd="4" destOrd="0" parTransId="{18A23F74-72B2-47CE-8CFA-63637C44E493}" sibTransId="{7F59AFA8-97ED-43F0-BB10-8E36A7F9F28C}"/>
    <dgm:cxn modelId="{CAC21658-3423-481C-AF27-E9996CB921F1}" type="presOf" srcId="{D45E583C-4AAD-40D2-9D24-9A0A68141567}" destId="{7BB6658A-32E0-42C7-B82A-240BF45CF27D}" srcOrd="0" destOrd="0" presId="urn:diagrams.loki3.com/BracketList"/>
    <dgm:cxn modelId="{3A62F178-8066-4771-B4B9-5EF0D5B95712}" type="presOf" srcId="{1BF4645B-0E25-4982-8755-C468FC62C39C}" destId="{320B77C6-F8A0-4CEB-8B55-79E4A1BAF9E9}" srcOrd="0" destOrd="0" presId="urn:diagrams.loki3.com/BracketList"/>
    <dgm:cxn modelId="{4A72B881-7734-4A48-B974-4165271D16B3}" type="presOf" srcId="{A22D28D0-C0EE-4FAC-9411-A8A4995FB17B}" destId="{B43D6F8D-5103-4DCA-8971-053A6B7A987B}" srcOrd="0" destOrd="0" presId="urn:diagrams.loki3.com/BracketList"/>
    <dgm:cxn modelId="{A2BA0882-E9E2-465B-A810-984927F0F13D}" type="presOf" srcId="{97F877CB-9B8D-43D2-81EC-7EBF25320968}" destId="{260E7D26-6540-4407-AA35-D081FC05F135}" srcOrd="0" destOrd="0" presId="urn:diagrams.loki3.com/BracketList"/>
    <dgm:cxn modelId="{86D1D984-3A22-405C-B36D-C2926B8E421B}" srcId="{28888755-727E-436B-B2F2-DA7896544A65}" destId="{FE2BA0E8-81AC-463B-B498-EF464F5BCE06}" srcOrd="0" destOrd="0" parTransId="{7A39DE39-681C-425E-9FED-FBE278CC5B2D}" sibTransId="{03DEC489-1FE9-42FB-A7B6-2DC930E80875}"/>
    <dgm:cxn modelId="{FF60118A-5412-436E-B845-69CD79E57C83}" srcId="{EEA47F19-311D-44B3-AAA4-35C98BD4844B}" destId="{48096665-F98A-4372-9642-AA104F5D458A}" srcOrd="6" destOrd="0" parTransId="{AFDDD8A6-A5D8-4980-A3AD-3612739BB0D6}" sibTransId="{5FC22904-D7CC-4648-88EC-995516A10DB1}"/>
    <dgm:cxn modelId="{D51F2C8A-AB76-4B34-9AF8-3FA9A4DB4238}" srcId="{1BF4645B-0E25-4982-8755-C468FC62C39C}" destId="{423C6F79-8640-4D5E-8F7E-2B463BCF528C}" srcOrd="0" destOrd="0" parTransId="{491E2BD3-8551-49F0-919A-AB73427DE405}" sibTransId="{BC9BB851-E04E-4BC3-8DA9-DF824BEE6D0D}"/>
    <dgm:cxn modelId="{DFA45898-8E34-483C-97B6-EC38D2140466}" srcId="{EEA47F19-311D-44B3-AAA4-35C98BD4844B}" destId="{0C844461-76DE-4FEA-A87D-23440AD6FC2E}" srcOrd="0" destOrd="0" parTransId="{6F031138-6684-4AF8-B48F-F90EB84372B1}" sibTransId="{C24B5DA2-B651-485D-A0F4-95731772C9B8}"/>
    <dgm:cxn modelId="{592F709B-0D71-4665-94FE-FCFCC1F99F37}" type="presOf" srcId="{48096665-F98A-4372-9642-AA104F5D458A}" destId="{B471A916-B6F4-4017-A447-E2C98CEE19B9}" srcOrd="0" destOrd="0" presId="urn:diagrams.loki3.com/BracketList"/>
    <dgm:cxn modelId="{C314BF9B-D2C0-49FD-8192-2D4E8F24E524}" type="presOf" srcId="{E1B79EE1-1157-4302-AB0B-8FEDC81165FD}" destId="{F40D94EA-52E0-4740-A924-EAF350BDF213}" srcOrd="0" destOrd="0" presId="urn:diagrams.loki3.com/BracketList"/>
    <dgm:cxn modelId="{EF67239D-5166-423B-9E5F-06A1352131E4}" srcId="{E1AD8724-28DC-48C5-B75E-B0D1F33E6279}" destId="{A22D28D0-C0EE-4FAC-9411-A8A4995FB17B}" srcOrd="0" destOrd="0" parTransId="{7B8C8DE4-9C8E-4AAA-9ABD-7D21384D12EF}" sibTransId="{D9EE63C1-7C79-499A-9EE1-6AFD68E7C84E}"/>
    <dgm:cxn modelId="{09EA19A1-AD92-457C-AA02-410DD0335895}" type="presOf" srcId="{E055884F-7426-4921-A0E5-9CA56A76B49A}" destId="{CCB8139E-CA19-491D-9FCD-6BF28923C725}" srcOrd="0" destOrd="0" presId="urn:diagrams.loki3.com/BracketList"/>
    <dgm:cxn modelId="{E8F8E3A6-DE2E-43A3-A54F-79C8F4CD16F2}" type="presOf" srcId="{92FD0664-EE76-4121-BE7B-68FC1EE5F4D7}" destId="{C6BA9D27-2D60-4BA7-98A9-E18E57FDB6CB}" srcOrd="0" destOrd="0" presId="urn:diagrams.loki3.com/BracketList"/>
    <dgm:cxn modelId="{9EBB09AF-7741-47ED-B436-933466BD5F46}" srcId="{EEA47F19-311D-44B3-AAA4-35C98BD4844B}" destId="{E1AD8724-28DC-48C5-B75E-B0D1F33E6279}" srcOrd="5" destOrd="0" parTransId="{411CE078-310E-457E-A7C1-09A580CCEBB0}" sibTransId="{BCA81F17-B88D-47F3-91A4-C02EC1C807D8}"/>
    <dgm:cxn modelId="{6CADC6AF-E4D1-4118-B6AD-2936E20B24E4}" type="presOf" srcId="{E1AD8724-28DC-48C5-B75E-B0D1F33E6279}" destId="{939B76D1-BB33-4E50-9ECD-839FB5787B95}" srcOrd="0" destOrd="0" presId="urn:diagrams.loki3.com/BracketList"/>
    <dgm:cxn modelId="{125639C7-B690-4F53-A1C9-BB18BE26EFFF}" type="presOf" srcId="{FE2BA0E8-81AC-463B-B498-EF464F5BCE06}" destId="{9893D59A-7FEC-486D-89C4-D28135F6121C}" srcOrd="0" destOrd="0" presId="urn:diagrams.loki3.com/BracketList"/>
    <dgm:cxn modelId="{48A7DAC8-CBA0-4CCF-8FEB-1A8D1991CE61}" srcId="{26EF48C7-6381-4355-B03F-DD441AE957C7}" destId="{4B4A2A45-FFA7-47F5-A99D-A2DFD7698107}" srcOrd="0" destOrd="0" parTransId="{2E2C89AA-6D36-4A41-9A01-A47B8388C320}" sibTransId="{5B14C082-1404-4C23-9B64-643BA89D25BF}"/>
    <dgm:cxn modelId="{0B3FDED6-0041-4BD1-9A6E-DBDB5E3BB9B4}" srcId="{EEA47F19-311D-44B3-AAA4-35C98BD4844B}" destId="{1BF4645B-0E25-4982-8755-C468FC62C39C}" srcOrd="7" destOrd="0" parTransId="{C1391573-84AC-4A5F-9872-896027FCD9E0}" sibTransId="{EAAC9105-FD12-40C6-84F5-2CAFAE74C666}"/>
    <dgm:cxn modelId="{E528FBD6-03D8-4201-832B-0748BD271A16}" srcId="{E055884F-7426-4921-A0E5-9CA56A76B49A}" destId="{6B14159D-5902-471E-9F91-CEA86CA18597}" srcOrd="0" destOrd="0" parTransId="{0D2CFF9B-A50F-43E4-AFA5-E7E960E0BCD0}" sibTransId="{36039859-946E-4D2B-BAA0-EE1BB94895EC}"/>
    <dgm:cxn modelId="{997AF6DE-9802-4842-96EC-E457543D4099}" srcId="{EEA47F19-311D-44B3-AAA4-35C98BD4844B}" destId="{E055884F-7426-4921-A0E5-9CA56A76B49A}" srcOrd="2" destOrd="0" parTransId="{A220DF32-CC6B-446C-B398-3C6FF19DF138}" sibTransId="{EADBA54B-8207-46FB-8C83-E7274B6ED163}"/>
    <dgm:cxn modelId="{EC0075EB-3DC2-4074-AA80-170858192B86}" type="presOf" srcId="{28888755-727E-436B-B2F2-DA7896544A65}" destId="{9312B733-3AEB-49F6-8245-08553BA2949B}" srcOrd="0" destOrd="0" presId="urn:diagrams.loki3.com/BracketList"/>
    <dgm:cxn modelId="{CA57D8EB-0B56-4F96-A4E4-69872B3236BF}" type="presOf" srcId="{423C6F79-8640-4D5E-8F7E-2B463BCF528C}" destId="{E8E0050D-5592-4FFB-BC24-07DF887B3DF2}" srcOrd="0" destOrd="0" presId="urn:diagrams.loki3.com/BracketList"/>
    <dgm:cxn modelId="{9CBF9DF9-AB9B-4A23-9199-3C2DD5A0CE43}" srcId="{EEA47F19-311D-44B3-AAA4-35C98BD4844B}" destId="{E1B79EE1-1157-4302-AB0B-8FEDC81165FD}" srcOrd="1" destOrd="0" parTransId="{D901DA59-A95A-4489-99A8-4140EE7BA89A}" sibTransId="{E99A6F9C-C544-4400-B178-20BC6CFFFE07}"/>
    <dgm:cxn modelId="{423F4FFE-A4A5-4DB9-BCD0-81CA33242D4A}" srcId="{EEA47F19-311D-44B3-AAA4-35C98BD4844B}" destId="{28888755-727E-436B-B2F2-DA7896544A65}" srcOrd="3" destOrd="0" parTransId="{74440C20-4C7D-42FA-8A71-91FF1ABB0C2B}" sibTransId="{25C618B1-3FCB-4E3A-AAEB-763F12B41872}"/>
    <dgm:cxn modelId="{40D3676A-F1A5-4427-A548-CBF9A5223C2B}" type="presParOf" srcId="{EFEB1020-9C17-48DC-BBE0-54FA743F9F75}" destId="{98695426-23ED-40C0-90A1-2BB445DEBC64}" srcOrd="0" destOrd="0" presId="urn:diagrams.loki3.com/BracketList"/>
    <dgm:cxn modelId="{B99D9979-491A-40BC-A44D-704510C66282}" type="presParOf" srcId="{98695426-23ED-40C0-90A1-2BB445DEBC64}" destId="{C6144CDB-22C1-4337-9F95-C3A522A707D1}" srcOrd="0" destOrd="0" presId="urn:diagrams.loki3.com/BracketList"/>
    <dgm:cxn modelId="{3F038A8C-54CA-4C12-A4D5-3697C0B0FBA8}" type="presParOf" srcId="{98695426-23ED-40C0-90A1-2BB445DEBC64}" destId="{02385D1D-92EB-445D-B736-940004751C79}" srcOrd="1" destOrd="0" presId="urn:diagrams.loki3.com/BracketList"/>
    <dgm:cxn modelId="{F23B245D-83AC-4E44-9437-D8C1D4427331}" type="presParOf" srcId="{98695426-23ED-40C0-90A1-2BB445DEBC64}" destId="{99D36636-E395-439F-A79A-29C0BFB6F7E4}" srcOrd="2" destOrd="0" presId="urn:diagrams.loki3.com/BracketList"/>
    <dgm:cxn modelId="{8BB22B44-3292-44A1-98F4-F5A8176417B5}" type="presParOf" srcId="{98695426-23ED-40C0-90A1-2BB445DEBC64}" destId="{7BB6658A-32E0-42C7-B82A-240BF45CF27D}" srcOrd="3" destOrd="0" presId="urn:diagrams.loki3.com/BracketList"/>
    <dgm:cxn modelId="{C04665F8-7E1A-4C16-AABE-A33AF5389545}" type="presParOf" srcId="{EFEB1020-9C17-48DC-BBE0-54FA743F9F75}" destId="{5B3CB043-7A92-47E9-A4C4-39EC715F2552}" srcOrd="1" destOrd="0" presId="urn:diagrams.loki3.com/BracketList"/>
    <dgm:cxn modelId="{E8028D0D-089D-42C5-B5EB-64B3BC2137A7}" type="presParOf" srcId="{EFEB1020-9C17-48DC-BBE0-54FA743F9F75}" destId="{D9DF5E9A-39D4-44B7-A326-58B07A05D91E}" srcOrd="2" destOrd="0" presId="urn:diagrams.loki3.com/BracketList"/>
    <dgm:cxn modelId="{8E15159D-3AB1-440E-8894-59BE2B56B134}" type="presParOf" srcId="{D9DF5E9A-39D4-44B7-A326-58B07A05D91E}" destId="{F40D94EA-52E0-4740-A924-EAF350BDF213}" srcOrd="0" destOrd="0" presId="urn:diagrams.loki3.com/BracketList"/>
    <dgm:cxn modelId="{2C9CC56C-A542-4653-888C-37B18F18AC1C}" type="presParOf" srcId="{D9DF5E9A-39D4-44B7-A326-58B07A05D91E}" destId="{0E930D30-96BC-4D43-B65A-EE88C46DBE48}" srcOrd="1" destOrd="0" presId="urn:diagrams.loki3.com/BracketList"/>
    <dgm:cxn modelId="{C4F76B05-4424-487A-8D78-1F339773380F}" type="presParOf" srcId="{D9DF5E9A-39D4-44B7-A326-58B07A05D91E}" destId="{5831BF15-ED1F-4BD5-857B-18B8E573D9AB}" srcOrd="2" destOrd="0" presId="urn:diagrams.loki3.com/BracketList"/>
    <dgm:cxn modelId="{9684803F-D7ED-4E86-98D4-25A7B956A53E}" type="presParOf" srcId="{D9DF5E9A-39D4-44B7-A326-58B07A05D91E}" destId="{C6BA9D27-2D60-4BA7-98A9-E18E57FDB6CB}" srcOrd="3" destOrd="0" presId="urn:diagrams.loki3.com/BracketList"/>
    <dgm:cxn modelId="{CAAAF0B7-68D1-4FE6-9F89-AF4A1B4DB582}" type="presParOf" srcId="{EFEB1020-9C17-48DC-BBE0-54FA743F9F75}" destId="{5A002753-9FCA-4DC5-B8A6-1F7632BDDE58}" srcOrd="3" destOrd="0" presId="urn:diagrams.loki3.com/BracketList"/>
    <dgm:cxn modelId="{E925D2BD-B112-4BAD-B36C-8E73DF494DB0}" type="presParOf" srcId="{EFEB1020-9C17-48DC-BBE0-54FA743F9F75}" destId="{9709DCCB-B8A8-47BC-A303-F9EC41DA889E}" srcOrd="4" destOrd="0" presId="urn:diagrams.loki3.com/BracketList"/>
    <dgm:cxn modelId="{DB8B94F4-2A60-4DB1-8236-F85C9F7015D4}" type="presParOf" srcId="{9709DCCB-B8A8-47BC-A303-F9EC41DA889E}" destId="{CCB8139E-CA19-491D-9FCD-6BF28923C725}" srcOrd="0" destOrd="0" presId="urn:diagrams.loki3.com/BracketList"/>
    <dgm:cxn modelId="{2B8D4E56-DF9C-4ECA-BBB6-3862D049AD70}" type="presParOf" srcId="{9709DCCB-B8A8-47BC-A303-F9EC41DA889E}" destId="{14D1633C-A097-4A5A-8269-B04E98857E56}" srcOrd="1" destOrd="0" presId="urn:diagrams.loki3.com/BracketList"/>
    <dgm:cxn modelId="{91A77F78-8116-4035-A3EB-EC68BEA24561}" type="presParOf" srcId="{9709DCCB-B8A8-47BC-A303-F9EC41DA889E}" destId="{82B38D6F-2AA7-4339-A71D-28AA55699178}" srcOrd="2" destOrd="0" presId="urn:diagrams.loki3.com/BracketList"/>
    <dgm:cxn modelId="{DA9B824D-FE3E-4889-9FF3-049627BDF64A}" type="presParOf" srcId="{9709DCCB-B8A8-47BC-A303-F9EC41DA889E}" destId="{FFFD7BD8-195B-4FA4-9414-4F4C582F5570}" srcOrd="3" destOrd="0" presId="urn:diagrams.loki3.com/BracketList"/>
    <dgm:cxn modelId="{56B9371C-497F-4A89-B756-5F7C42096761}" type="presParOf" srcId="{EFEB1020-9C17-48DC-BBE0-54FA743F9F75}" destId="{D3A122A3-FC4C-4845-B4FF-0E74CF3D50D3}" srcOrd="5" destOrd="0" presId="urn:diagrams.loki3.com/BracketList"/>
    <dgm:cxn modelId="{B403F54A-3FF2-4890-8A79-6EFCF82C7650}" type="presParOf" srcId="{EFEB1020-9C17-48DC-BBE0-54FA743F9F75}" destId="{CCB5FDA4-BEC8-4CA1-835A-2A3BEEBEC456}" srcOrd="6" destOrd="0" presId="urn:diagrams.loki3.com/BracketList"/>
    <dgm:cxn modelId="{4B44A869-3D6A-4E84-BD16-259932531854}" type="presParOf" srcId="{CCB5FDA4-BEC8-4CA1-835A-2A3BEEBEC456}" destId="{9312B733-3AEB-49F6-8245-08553BA2949B}" srcOrd="0" destOrd="0" presId="urn:diagrams.loki3.com/BracketList"/>
    <dgm:cxn modelId="{B70F3F88-00DB-494C-A8A9-B6FAF5F0FB5B}" type="presParOf" srcId="{CCB5FDA4-BEC8-4CA1-835A-2A3BEEBEC456}" destId="{435AB433-2559-485A-A03D-C32F36288071}" srcOrd="1" destOrd="0" presId="urn:diagrams.loki3.com/BracketList"/>
    <dgm:cxn modelId="{25C710FC-34AF-44EF-A59D-3394CA60D85F}" type="presParOf" srcId="{CCB5FDA4-BEC8-4CA1-835A-2A3BEEBEC456}" destId="{C13B9160-72D5-46E0-A1C0-91E8634DFAE2}" srcOrd="2" destOrd="0" presId="urn:diagrams.loki3.com/BracketList"/>
    <dgm:cxn modelId="{4F515378-8FCB-4200-A427-287CBD23E029}" type="presParOf" srcId="{CCB5FDA4-BEC8-4CA1-835A-2A3BEEBEC456}" destId="{9893D59A-7FEC-486D-89C4-D28135F6121C}" srcOrd="3" destOrd="0" presId="urn:diagrams.loki3.com/BracketList"/>
    <dgm:cxn modelId="{EF807BA3-80CB-4F2A-A0DB-CEBE4DF6D9AF}" type="presParOf" srcId="{EFEB1020-9C17-48DC-BBE0-54FA743F9F75}" destId="{A421D242-ABBF-45EB-97FD-83930430328F}" srcOrd="7" destOrd="0" presId="urn:diagrams.loki3.com/BracketList"/>
    <dgm:cxn modelId="{18CD0900-03D4-4FC5-947C-D63509C4CD0B}" type="presParOf" srcId="{EFEB1020-9C17-48DC-BBE0-54FA743F9F75}" destId="{F0DED400-B200-4EA2-AB34-CCFF58E07A6E}" srcOrd="8" destOrd="0" presId="urn:diagrams.loki3.com/BracketList"/>
    <dgm:cxn modelId="{9B164F5B-734B-4F1A-B5FC-825850C19B16}" type="presParOf" srcId="{F0DED400-B200-4EA2-AB34-CCFF58E07A6E}" destId="{EFAACCF6-3A6A-4536-89B0-F0A7C44F6BE1}" srcOrd="0" destOrd="0" presId="urn:diagrams.loki3.com/BracketList"/>
    <dgm:cxn modelId="{3FF0B257-0F12-4315-B902-EFA379523963}" type="presParOf" srcId="{F0DED400-B200-4EA2-AB34-CCFF58E07A6E}" destId="{6497CA82-45EE-4BD1-AEB4-CC3961FBFB74}" srcOrd="1" destOrd="0" presId="urn:diagrams.loki3.com/BracketList"/>
    <dgm:cxn modelId="{DF592281-E118-4B69-9CCF-70AF651B01A6}" type="presParOf" srcId="{F0DED400-B200-4EA2-AB34-CCFF58E07A6E}" destId="{CD7548DD-1E84-4DA7-B1D0-28F3E4EBFF82}" srcOrd="2" destOrd="0" presId="urn:diagrams.loki3.com/BracketList"/>
    <dgm:cxn modelId="{9F1E4FB8-5C35-47B7-97D1-1B3FE4D187FF}" type="presParOf" srcId="{F0DED400-B200-4EA2-AB34-CCFF58E07A6E}" destId="{9A05939C-6B40-4C32-897A-4A6DC3E71E5B}" srcOrd="3" destOrd="0" presId="urn:diagrams.loki3.com/BracketList"/>
    <dgm:cxn modelId="{EFBC8BF5-74D5-4BA5-8595-FB4D4195FE8A}" type="presParOf" srcId="{EFEB1020-9C17-48DC-BBE0-54FA743F9F75}" destId="{569EA799-9807-4770-B698-79D3EF79120B}" srcOrd="9" destOrd="0" presId="urn:diagrams.loki3.com/BracketList"/>
    <dgm:cxn modelId="{ECBEAB31-02B3-4BB7-9F23-86A443F5C1B5}" type="presParOf" srcId="{EFEB1020-9C17-48DC-BBE0-54FA743F9F75}" destId="{2B991069-479A-498A-AF83-5B33CD9F12C6}" srcOrd="10" destOrd="0" presId="urn:diagrams.loki3.com/BracketList"/>
    <dgm:cxn modelId="{F47DB912-6496-476C-B68A-9036EE976258}" type="presParOf" srcId="{2B991069-479A-498A-AF83-5B33CD9F12C6}" destId="{939B76D1-BB33-4E50-9ECD-839FB5787B95}" srcOrd="0" destOrd="0" presId="urn:diagrams.loki3.com/BracketList"/>
    <dgm:cxn modelId="{33A80CE5-6C7B-432F-89DE-1673D3716C5B}" type="presParOf" srcId="{2B991069-479A-498A-AF83-5B33CD9F12C6}" destId="{7845F59F-6101-48DE-ABCC-EC5351843F5B}" srcOrd="1" destOrd="0" presId="urn:diagrams.loki3.com/BracketList"/>
    <dgm:cxn modelId="{340A5576-FFD2-4D94-9DCC-AD3F8BF21F1F}" type="presParOf" srcId="{2B991069-479A-498A-AF83-5B33CD9F12C6}" destId="{8DC06B04-AA78-4007-96F1-AC66800E204E}" srcOrd="2" destOrd="0" presId="urn:diagrams.loki3.com/BracketList"/>
    <dgm:cxn modelId="{E662D7B8-D92F-48DE-93D1-CA78B80A4A54}" type="presParOf" srcId="{2B991069-479A-498A-AF83-5B33CD9F12C6}" destId="{B43D6F8D-5103-4DCA-8971-053A6B7A987B}" srcOrd="3" destOrd="0" presId="urn:diagrams.loki3.com/BracketList"/>
    <dgm:cxn modelId="{D6B0531F-365B-4DBA-B947-AE065D85AEE0}" type="presParOf" srcId="{EFEB1020-9C17-48DC-BBE0-54FA743F9F75}" destId="{1DEFA11E-9373-40F9-A3AA-EE96EB176FFC}" srcOrd="11" destOrd="0" presId="urn:diagrams.loki3.com/BracketList"/>
    <dgm:cxn modelId="{6A4A9BA4-9871-4F5E-9DDA-A3EA479D8058}" type="presParOf" srcId="{EFEB1020-9C17-48DC-BBE0-54FA743F9F75}" destId="{4B12A308-E2AF-4F45-882B-691EF4FA1B43}" srcOrd="12" destOrd="0" presId="urn:diagrams.loki3.com/BracketList"/>
    <dgm:cxn modelId="{E1A2927A-57E3-4A4D-8857-71EA65BD5629}" type="presParOf" srcId="{4B12A308-E2AF-4F45-882B-691EF4FA1B43}" destId="{B471A916-B6F4-4017-A447-E2C98CEE19B9}" srcOrd="0" destOrd="0" presId="urn:diagrams.loki3.com/BracketList"/>
    <dgm:cxn modelId="{D396386B-6B0B-4561-8BBA-EF1C8A340ED1}" type="presParOf" srcId="{4B12A308-E2AF-4F45-882B-691EF4FA1B43}" destId="{7F976215-9D17-4223-A92A-D3302071B429}" srcOrd="1" destOrd="0" presId="urn:diagrams.loki3.com/BracketList"/>
    <dgm:cxn modelId="{68FE48FE-55C0-4E0F-8B79-55FD1458A9FD}" type="presParOf" srcId="{4B12A308-E2AF-4F45-882B-691EF4FA1B43}" destId="{C984C73F-7C05-410A-B91E-AD111AE0E45B}" srcOrd="2" destOrd="0" presId="urn:diagrams.loki3.com/BracketList"/>
    <dgm:cxn modelId="{BCC5A2FD-E23F-4AC2-BB0E-4219C8657D7A}" type="presParOf" srcId="{4B12A308-E2AF-4F45-882B-691EF4FA1B43}" destId="{260E7D26-6540-4407-AA35-D081FC05F135}" srcOrd="3" destOrd="0" presId="urn:diagrams.loki3.com/BracketList"/>
    <dgm:cxn modelId="{16FFA469-870A-4453-9471-39CB84B588A1}" type="presParOf" srcId="{EFEB1020-9C17-48DC-BBE0-54FA743F9F75}" destId="{87942DC7-D611-481D-85C3-17E9EE928CC9}" srcOrd="13" destOrd="0" presId="urn:diagrams.loki3.com/BracketList"/>
    <dgm:cxn modelId="{7851F925-1252-4F3F-9162-4F3C79B75204}" type="presParOf" srcId="{EFEB1020-9C17-48DC-BBE0-54FA743F9F75}" destId="{5A582BDF-EB51-42B9-AFE8-1D18A89089BC}" srcOrd="14" destOrd="0" presId="urn:diagrams.loki3.com/BracketList"/>
    <dgm:cxn modelId="{63973306-74A2-49F1-8557-CD8022048B52}" type="presParOf" srcId="{5A582BDF-EB51-42B9-AFE8-1D18A89089BC}" destId="{320B77C6-F8A0-4CEB-8B55-79E4A1BAF9E9}" srcOrd="0" destOrd="0" presId="urn:diagrams.loki3.com/BracketList"/>
    <dgm:cxn modelId="{5C543EC2-339F-4E2B-91F1-21CC0AEA8FBB}" type="presParOf" srcId="{5A582BDF-EB51-42B9-AFE8-1D18A89089BC}" destId="{803A06C6-F698-48F4-A91D-0B2B17EECBA4}" srcOrd="1" destOrd="0" presId="urn:diagrams.loki3.com/BracketList"/>
    <dgm:cxn modelId="{350ED6CB-0BC1-4E42-B741-79C387E42590}" type="presParOf" srcId="{5A582BDF-EB51-42B9-AFE8-1D18A89089BC}" destId="{4A43BD3F-83F2-4A36-B8AE-CC5DC27FAC9E}" srcOrd="2" destOrd="0" presId="urn:diagrams.loki3.com/BracketList"/>
    <dgm:cxn modelId="{4B15C173-7E00-4171-BEAF-F9D7620EBE36}" type="presParOf" srcId="{5A582BDF-EB51-42B9-AFE8-1D18A89089BC}" destId="{E8E0050D-5592-4FFB-BC24-07DF887B3DF2}" srcOrd="3" destOrd="0" presId="urn:diagrams.loki3.com/Bracke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B03C56-E57D-489D-BAA9-78BCBCF466C2}">
      <dsp:nvSpPr>
        <dsp:cNvPr id="0" name=""/>
        <dsp:cNvSpPr/>
      </dsp:nvSpPr>
      <dsp:spPr>
        <a:xfrm>
          <a:off x="1319819" y="31716"/>
          <a:ext cx="3277819" cy="3277748"/>
        </a:xfrm>
        <a:prstGeom prst="ellipse">
          <a:avLst/>
        </a:prstGeom>
        <a:solidFill>
          <a:srgbClr val="00B05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kern="1200" dirty="0"/>
            <a:t>Општинска управа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kern="1200" dirty="0"/>
            <a:t>Председница општине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kern="1200" dirty="0"/>
            <a:t>Општинско  веће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kern="1200" dirty="0"/>
            <a:t>Скупштина општине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kern="1200" dirty="0"/>
            <a:t>Правобранилаштво </a:t>
          </a:r>
        </a:p>
      </dsp:txBody>
      <dsp:txXfrm>
        <a:off x="1799844" y="511731"/>
        <a:ext cx="2317769" cy="2317718"/>
      </dsp:txXfrm>
    </dsp:sp>
    <dsp:sp modelId="{6AE34D3E-FD5D-4402-89AF-BF559D3EC92D}">
      <dsp:nvSpPr>
        <dsp:cNvPr id="0" name=""/>
        <dsp:cNvSpPr/>
      </dsp:nvSpPr>
      <dsp:spPr>
        <a:xfrm>
          <a:off x="3140020" y="117427"/>
          <a:ext cx="364540" cy="364534"/>
        </a:xfrm>
        <a:prstGeom prst="ellipse">
          <a:avLst/>
        </a:prstGeom>
        <a:solidFill>
          <a:srgbClr val="FFC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EA36E17-C808-4A8F-B550-8E3BDDE3A6F4}">
      <dsp:nvSpPr>
        <dsp:cNvPr id="0" name=""/>
        <dsp:cNvSpPr/>
      </dsp:nvSpPr>
      <dsp:spPr>
        <a:xfrm>
          <a:off x="2276826" y="3300978"/>
          <a:ext cx="263956" cy="264211"/>
        </a:xfrm>
        <a:prstGeom prst="ellipse">
          <a:avLst/>
        </a:prstGeom>
        <a:solidFill>
          <a:srgbClr val="7030A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04949FA-7FD1-4B77-A362-5945ADA91CA9}">
      <dsp:nvSpPr>
        <dsp:cNvPr id="0" name=""/>
        <dsp:cNvSpPr/>
      </dsp:nvSpPr>
      <dsp:spPr>
        <a:xfrm>
          <a:off x="4758508" y="1597009"/>
          <a:ext cx="263956" cy="2642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FE1052-C82D-4BB2-8303-E4D063782600}">
      <dsp:nvSpPr>
        <dsp:cNvPr id="0" name=""/>
        <dsp:cNvSpPr/>
      </dsp:nvSpPr>
      <dsp:spPr>
        <a:xfrm>
          <a:off x="3495417" y="3582038"/>
          <a:ext cx="364540" cy="364534"/>
        </a:xfrm>
        <a:prstGeom prst="ellipse">
          <a:avLst/>
        </a:prstGeom>
        <a:solidFill>
          <a:srgbClr val="FFFF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5715D4-85E8-4263-BFCE-8CF5FFF5C6FE}">
      <dsp:nvSpPr>
        <dsp:cNvPr id="0" name=""/>
        <dsp:cNvSpPr/>
      </dsp:nvSpPr>
      <dsp:spPr>
        <a:xfrm>
          <a:off x="2351807" y="635510"/>
          <a:ext cx="263956" cy="264211"/>
        </a:xfrm>
        <a:prstGeom prst="ellipse">
          <a:avLst/>
        </a:prstGeom>
        <a:solidFill>
          <a:srgbClr val="FFFF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84018A-26AF-4566-8127-D62355903781}">
      <dsp:nvSpPr>
        <dsp:cNvPr id="0" name=""/>
        <dsp:cNvSpPr/>
      </dsp:nvSpPr>
      <dsp:spPr>
        <a:xfrm>
          <a:off x="1319809" y="2357889"/>
          <a:ext cx="263956" cy="2642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D7780BF-6503-41CB-98CA-855FDE3F921D}">
      <dsp:nvSpPr>
        <dsp:cNvPr id="0" name=""/>
        <dsp:cNvSpPr/>
      </dsp:nvSpPr>
      <dsp:spPr>
        <a:xfrm>
          <a:off x="-120061" y="1049118"/>
          <a:ext cx="2063988" cy="1735191"/>
        </a:xfrm>
        <a:prstGeom prst="ellipse">
          <a:avLst/>
        </a:prstGeom>
        <a:solidFill>
          <a:srgbClr val="FFC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100" kern="1200" dirty="0">
              <a:solidFill>
                <a:schemeClr val="tx2">
                  <a:lumMod val="60000"/>
                  <a:lumOff val="40000"/>
                </a:schemeClr>
              </a:solidFill>
            </a:rPr>
            <a:t>Предшколска установа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100" kern="1200" dirty="0">
              <a:solidFill>
                <a:schemeClr val="tx2">
                  <a:lumMod val="60000"/>
                  <a:lumOff val="40000"/>
                </a:schemeClr>
              </a:solidFill>
            </a:rPr>
            <a:t>Месне заједнице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100" kern="1200" dirty="0">
              <a:solidFill>
                <a:schemeClr val="tx2">
                  <a:lumMod val="60000"/>
                  <a:lumOff val="40000"/>
                </a:schemeClr>
              </a:solidFill>
            </a:rPr>
            <a:t>Установе културе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100" kern="1200" dirty="0">
              <a:solidFill>
                <a:schemeClr val="tx2">
                  <a:lumMod val="60000"/>
                  <a:lumOff val="40000"/>
                </a:schemeClr>
              </a:solidFill>
            </a:rPr>
            <a:t>Спортске установе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100" kern="1200" dirty="0">
              <a:solidFill>
                <a:schemeClr val="tx2">
                  <a:lumMod val="60000"/>
                  <a:lumOff val="40000"/>
                </a:schemeClr>
              </a:solidFill>
            </a:rPr>
            <a:t>Туристичка организација </a:t>
          </a:r>
        </a:p>
      </dsp:txBody>
      <dsp:txXfrm>
        <a:off x="182203" y="1303231"/>
        <a:ext cx="1459460" cy="1226965"/>
      </dsp:txXfrm>
    </dsp:sp>
    <dsp:sp modelId="{D4397D2C-6DDE-4A42-9855-5F94ADD7F1F8}">
      <dsp:nvSpPr>
        <dsp:cNvPr id="0" name=""/>
        <dsp:cNvSpPr/>
      </dsp:nvSpPr>
      <dsp:spPr>
        <a:xfrm>
          <a:off x="2771212" y="646997"/>
          <a:ext cx="364540" cy="36453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F66E64-01B7-46B5-8689-BB97E0438E53}">
      <dsp:nvSpPr>
        <dsp:cNvPr id="0" name=""/>
        <dsp:cNvSpPr/>
      </dsp:nvSpPr>
      <dsp:spPr>
        <a:xfrm>
          <a:off x="370607" y="2581099"/>
          <a:ext cx="658977" cy="658995"/>
        </a:xfrm>
        <a:prstGeom prst="ellipse">
          <a:avLst/>
        </a:prstGeom>
        <a:solidFill>
          <a:srgbClr val="FF0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054ECB-2B3F-4C89-9A19-2C63D69076BA}">
      <dsp:nvSpPr>
        <dsp:cNvPr id="0" name=""/>
        <dsp:cNvSpPr/>
      </dsp:nvSpPr>
      <dsp:spPr>
        <a:xfrm>
          <a:off x="4302762" y="15779"/>
          <a:ext cx="1332585" cy="1332159"/>
        </a:xfrm>
        <a:prstGeom prst="ellipse">
          <a:avLst/>
        </a:prstGeom>
        <a:solidFill>
          <a:srgbClr val="00B0F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200" kern="1200" dirty="0">
              <a:solidFill>
                <a:schemeClr val="tx1"/>
              </a:solidFill>
            </a:rPr>
            <a:t>Основне школе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200" kern="1200" dirty="0">
              <a:solidFill>
                <a:schemeClr val="tx1"/>
              </a:solidFill>
            </a:rPr>
            <a:t>Средње школе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200" kern="1200" dirty="0">
              <a:solidFill>
                <a:schemeClr val="tx1"/>
              </a:solidFill>
            </a:rPr>
            <a:t>Дом здравља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4497915" y="210869"/>
        <a:ext cx="942279" cy="941979"/>
      </dsp:txXfrm>
    </dsp:sp>
    <dsp:sp modelId="{4ABBCF6F-E7DA-4CE7-A2F5-6DD06BFAA1FA}">
      <dsp:nvSpPr>
        <dsp:cNvPr id="0" name=""/>
        <dsp:cNvSpPr/>
      </dsp:nvSpPr>
      <dsp:spPr>
        <a:xfrm>
          <a:off x="4289116" y="1151296"/>
          <a:ext cx="364540" cy="364534"/>
        </a:xfrm>
        <a:prstGeom prst="ellipse">
          <a:avLst/>
        </a:prstGeom>
        <a:solidFill>
          <a:schemeClr val="accent2">
            <a:lumMod val="40000"/>
            <a:lumOff val="6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780608-C72B-40F2-A560-A83F55BD6ABF}">
      <dsp:nvSpPr>
        <dsp:cNvPr id="0" name=""/>
        <dsp:cNvSpPr/>
      </dsp:nvSpPr>
      <dsp:spPr>
        <a:xfrm>
          <a:off x="120061" y="3365308"/>
          <a:ext cx="263956" cy="26421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C35534-E508-479C-BE42-766976EE223C}">
      <dsp:nvSpPr>
        <dsp:cNvPr id="0" name=""/>
        <dsp:cNvSpPr/>
      </dsp:nvSpPr>
      <dsp:spPr>
        <a:xfrm>
          <a:off x="2752314" y="2989286"/>
          <a:ext cx="263956" cy="264211"/>
        </a:xfrm>
        <a:prstGeom prst="ellipse">
          <a:avLst/>
        </a:prstGeom>
        <a:solidFill>
          <a:srgbClr val="FFFF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201674-1235-4FA7-9CBC-B675F6713E38}">
      <dsp:nvSpPr>
        <dsp:cNvPr id="0" name=""/>
        <dsp:cNvSpPr/>
      </dsp:nvSpPr>
      <dsp:spPr>
        <a:xfrm>
          <a:off x="1893932" y="2592567"/>
          <a:ext cx="528368" cy="23884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64184" y="0"/>
              </a:lnTo>
              <a:lnTo>
                <a:pt x="264184" y="2388448"/>
              </a:lnTo>
              <a:lnTo>
                <a:pt x="528368" y="2388448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900" kern="1200"/>
        </a:p>
      </dsp:txBody>
      <dsp:txXfrm>
        <a:off x="2096962" y="3725636"/>
        <a:ext cx="122309" cy="122309"/>
      </dsp:txXfrm>
    </dsp:sp>
    <dsp:sp modelId="{EE8B77DA-77C5-46AD-80A2-BD307CFE9F0A}">
      <dsp:nvSpPr>
        <dsp:cNvPr id="0" name=""/>
        <dsp:cNvSpPr/>
      </dsp:nvSpPr>
      <dsp:spPr>
        <a:xfrm>
          <a:off x="1893932" y="2592567"/>
          <a:ext cx="528368" cy="17931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64184" y="0"/>
              </a:lnTo>
              <a:lnTo>
                <a:pt x="264184" y="1793151"/>
              </a:lnTo>
              <a:lnTo>
                <a:pt x="528368" y="1793151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2111382" y="3442408"/>
        <a:ext cx="93468" cy="93468"/>
      </dsp:txXfrm>
    </dsp:sp>
    <dsp:sp modelId="{FCC7B010-1FCB-BB4B-A409-9CD1420FA046}">
      <dsp:nvSpPr>
        <dsp:cNvPr id="0" name=""/>
        <dsp:cNvSpPr/>
      </dsp:nvSpPr>
      <dsp:spPr>
        <a:xfrm>
          <a:off x="1893932" y="2592567"/>
          <a:ext cx="528368" cy="12115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64184" y="0"/>
              </a:lnTo>
              <a:lnTo>
                <a:pt x="264184" y="1211539"/>
              </a:lnTo>
              <a:lnTo>
                <a:pt x="528368" y="1211539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2125073" y="3165293"/>
        <a:ext cx="66087" cy="66087"/>
      </dsp:txXfrm>
    </dsp:sp>
    <dsp:sp modelId="{531482B3-13DA-4E77-8EF9-7A508768A321}">
      <dsp:nvSpPr>
        <dsp:cNvPr id="0" name=""/>
        <dsp:cNvSpPr/>
      </dsp:nvSpPr>
      <dsp:spPr>
        <a:xfrm>
          <a:off x="1893932" y="2592567"/>
          <a:ext cx="528368" cy="6295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64184" y="0"/>
              </a:lnTo>
              <a:lnTo>
                <a:pt x="264184" y="629540"/>
              </a:lnTo>
              <a:lnTo>
                <a:pt x="528368" y="62954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137569" y="2886789"/>
        <a:ext cx="41094" cy="41094"/>
      </dsp:txXfrm>
    </dsp:sp>
    <dsp:sp modelId="{F1903401-CDA9-4777-A04C-F19A89F110A0}">
      <dsp:nvSpPr>
        <dsp:cNvPr id="0" name=""/>
        <dsp:cNvSpPr/>
      </dsp:nvSpPr>
      <dsp:spPr>
        <a:xfrm>
          <a:off x="1893932" y="2442702"/>
          <a:ext cx="528368" cy="149864"/>
        </a:xfrm>
        <a:custGeom>
          <a:avLst/>
          <a:gdLst/>
          <a:ahLst/>
          <a:cxnLst/>
          <a:rect l="0" t="0" r="0" b="0"/>
          <a:pathLst>
            <a:path>
              <a:moveTo>
                <a:pt x="0" y="149864"/>
              </a:moveTo>
              <a:lnTo>
                <a:pt x="264184" y="149864"/>
              </a:lnTo>
              <a:lnTo>
                <a:pt x="264184" y="0"/>
              </a:lnTo>
              <a:lnTo>
                <a:pt x="528368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144386" y="2503904"/>
        <a:ext cx="27460" cy="27460"/>
      </dsp:txXfrm>
    </dsp:sp>
    <dsp:sp modelId="{25CF5DCC-0AE9-4D09-ABC1-8BE4D97FDFCB}">
      <dsp:nvSpPr>
        <dsp:cNvPr id="0" name=""/>
        <dsp:cNvSpPr/>
      </dsp:nvSpPr>
      <dsp:spPr>
        <a:xfrm>
          <a:off x="1893932" y="978831"/>
          <a:ext cx="552779" cy="1613735"/>
        </a:xfrm>
        <a:custGeom>
          <a:avLst/>
          <a:gdLst/>
          <a:ahLst/>
          <a:cxnLst/>
          <a:rect l="0" t="0" r="0" b="0"/>
          <a:pathLst>
            <a:path>
              <a:moveTo>
                <a:pt x="0" y="1613735"/>
              </a:moveTo>
              <a:lnTo>
                <a:pt x="276389" y="1613735"/>
              </a:lnTo>
              <a:lnTo>
                <a:pt x="276389" y="0"/>
              </a:lnTo>
              <a:lnTo>
                <a:pt x="552779" y="0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00" kern="1200"/>
        </a:p>
      </dsp:txBody>
      <dsp:txXfrm>
        <a:off x="2127677" y="1743054"/>
        <a:ext cx="85289" cy="85289"/>
      </dsp:txXfrm>
    </dsp:sp>
    <dsp:sp modelId="{D1C52863-34A6-4E04-9740-6E0567681A8F}">
      <dsp:nvSpPr>
        <dsp:cNvPr id="0" name=""/>
        <dsp:cNvSpPr/>
      </dsp:nvSpPr>
      <dsp:spPr>
        <a:xfrm rot="16200000">
          <a:off x="-758078" y="1851908"/>
          <a:ext cx="3822704" cy="14813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vert" wrap="square" lIns="19050" tIns="19050" rIns="19050" bIns="1905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3000" kern="1200" dirty="0"/>
            <a:t>На основу чега се доноси буџет</a:t>
          </a:r>
          <a:r>
            <a:rPr lang="en-US" sz="3000" kern="1200" dirty="0"/>
            <a:t>? </a:t>
          </a:r>
        </a:p>
      </dsp:txBody>
      <dsp:txXfrm>
        <a:off x="-758078" y="1851908"/>
        <a:ext cx="3822704" cy="1481317"/>
      </dsp:txXfrm>
    </dsp:sp>
    <dsp:sp modelId="{AD67EDBF-32B4-495C-A262-4812FBE80932}">
      <dsp:nvSpPr>
        <dsp:cNvPr id="0" name=""/>
        <dsp:cNvSpPr/>
      </dsp:nvSpPr>
      <dsp:spPr>
        <a:xfrm>
          <a:off x="2446711" y="52079"/>
          <a:ext cx="5013955" cy="185350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/>
            <a:t>Закони и прописи: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/>
            <a:t>Закон о финансирању локалне самоуправе,</a:t>
          </a:r>
          <a:endParaRPr lang="sr-Latn-RS" sz="1400" kern="1200" dirty="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/>
            <a:t>Закон о буџетском систему,</a:t>
          </a:r>
          <a:endParaRPr lang="sr-Latn-RS" sz="1400" kern="1200" dirty="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/>
            <a:t>Закон о локалној самоуправи, </a:t>
          </a:r>
          <a:endParaRPr lang="sr-Latn-RS" sz="1400" kern="1200" dirty="0"/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/>
            <a:t>Упутство Министарства финансија за припрему одлуке о буџету за 2023. годину и др.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>
              <a:solidFill>
                <a:schemeClr val="tx1"/>
              </a:solidFill>
            </a:rPr>
            <a:t>Сви посебни прописи којима су утврђене надлежности ЈЛС</a:t>
          </a:r>
        </a:p>
      </dsp:txBody>
      <dsp:txXfrm>
        <a:off x="2446711" y="52079"/>
        <a:ext cx="5013955" cy="1853503"/>
      </dsp:txXfrm>
    </dsp:sp>
    <dsp:sp modelId="{A288E7CD-845A-4B30-8D9E-0FCFF4059FF8}">
      <dsp:nvSpPr>
        <dsp:cNvPr id="0" name=""/>
        <dsp:cNvSpPr/>
      </dsp:nvSpPr>
      <dsp:spPr>
        <a:xfrm>
          <a:off x="2422301" y="2058576"/>
          <a:ext cx="4975358" cy="76825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/>
            <a:t>Стратешки документи:</a:t>
          </a: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/>
            <a:t>Стратегија развоја</a:t>
          </a:r>
          <a:endParaRPr lang="sr-Latn-RS" sz="1400" kern="1200" dirty="0">
            <a:solidFill>
              <a:srgbClr val="FF0000"/>
            </a:solidFill>
          </a:endParaRPr>
        </a:p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/>
            <a:t>Акциони планови за поједине области; средњорочни план ЈЛС</a:t>
          </a:r>
          <a:endParaRPr lang="en-US" sz="1400" kern="1200" dirty="0"/>
        </a:p>
      </dsp:txBody>
      <dsp:txXfrm>
        <a:off x="2422301" y="2058576"/>
        <a:ext cx="4975358" cy="768253"/>
      </dsp:txXfrm>
    </dsp:sp>
    <dsp:sp modelId="{573F9BF2-AC82-43FC-A361-118085DB3D65}">
      <dsp:nvSpPr>
        <dsp:cNvPr id="0" name=""/>
        <dsp:cNvSpPr/>
      </dsp:nvSpPr>
      <dsp:spPr>
        <a:xfrm>
          <a:off x="2422301" y="3028189"/>
          <a:ext cx="4983627" cy="38783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/>
            <a:t>Потребе буџетских корисника</a:t>
          </a:r>
          <a:endParaRPr lang="en-US" sz="1400" kern="1200" dirty="0"/>
        </a:p>
      </dsp:txBody>
      <dsp:txXfrm>
        <a:off x="2422301" y="3028189"/>
        <a:ext cx="4983627" cy="387835"/>
      </dsp:txXfrm>
    </dsp:sp>
    <dsp:sp modelId="{FEC42879-5F29-BF4B-9AF5-9DD4C12CC286}">
      <dsp:nvSpPr>
        <dsp:cNvPr id="0" name=""/>
        <dsp:cNvSpPr/>
      </dsp:nvSpPr>
      <dsp:spPr>
        <a:xfrm>
          <a:off x="2422301" y="3617385"/>
          <a:ext cx="2598597" cy="37344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/>
            <a:t>Потребе и предлози грађана</a:t>
          </a:r>
          <a:endParaRPr lang="en-US" sz="1400" kern="1200" dirty="0"/>
        </a:p>
      </dsp:txBody>
      <dsp:txXfrm>
        <a:off x="2422301" y="3617385"/>
        <a:ext cx="2598597" cy="373442"/>
      </dsp:txXfrm>
    </dsp:sp>
    <dsp:sp modelId="{B2DE3A8A-BA09-499F-9C72-0630724E4538}">
      <dsp:nvSpPr>
        <dsp:cNvPr id="0" name=""/>
        <dsp:cNvSpPr/>
      </dsp:nvSpPr>
      <dsp:spPr>
        <a:xfrm>
          <a:off x="2422301" y="4192187"/>
          <a:ext cx="4984525" cy="3870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/>
            <a:t>Започети пројекти из ранијих година</a:t>
          </a:r>
          <a:endParaRPr lang="en-US" sz="1400" kern="1200" dirty="0"/>
        </a:p>
      </dsp:txBody>
      <dsp:txXfrm>
        <a:off x="2422301" y="4192187"/>
        <a:ext cx="4984525" cy="387062"/>
      </dsp:txXfrm>
    </dsp:sp>
    <dsp:sp modelId="{94F14A6F-3CD0-4A17-88D3-6F4D0EB2D4E6}">
      <dsp:nvSpPr>
        <dsp:cNvPr id="0" name=""/>
        <dsp:cNvSpPr/>
      </dsp:nvSpPr>
      <dsp:spPr>
        <a:xfrm>
          <a:off x="2422301" y="4780609"/>
          <a:ext cx="5009543" cy="40081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400" kern="1200" dirty="0"/>
            <a:t>Остварење прошлогодишњег буџета</a:t>
          </a:r>
          <a:endParaRPr lang="en-US" sz="1400" kern="1200" dirty="0"/>
        </a:p>
      </dsp:txBody>
      <dsp:txXfrm>
        <a:off x="2422301" y="4780609"/>
        <a:ext cx="5009543" cy="40081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144CDB-22C1-4337-9F95-C3A522A707D1}">
      <dsp:nvSpPr>
        <dsp:cNvPr id="0" name=""/>
        <dsp:cNvSpPr/>
      </dsp:nvSpPr>
      <dsp:spPr>
        <a:xfrm>
          <a:off x="4153" y="297546"/>
          <a:ext cx="2124745" cy="316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113792" bIns="4064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b="1" kern="1200" dirty="0"/>
            <a:t>Порески приходи</a:t>
          </a:r>
          <a:endParaRPr lang="en-US" sz="1600" b="1" kern="1200" dirty="0"/>
        </a:p>
      </dsp:txBody>
      <dsp:txXfrm>
        <a:off x="4153" y="297546"/>
        <a:ext cx="2124745" cy="316800"/>
      </dsp:txXfrm>
    </dsp:sp>
    <dsp:sp modelId="{02385D1D-92EB-445D-B736-940004751C79}">
      <dsp:nvSpPr>
        <dsp:cNvPr id="0" name=""/>
        <dsp:cNvSpPr/>
      </dsp:nvSpPr>
      <dsp:spPr>
        <a:xfrm>
          <a:off x="2128898" y="203496"/>
          <a:ext cx="424949" cy="504900"/>
        </a:xfrm>
        <a:prstGeom prst="leftBrace">
          <a:avLst>
            <a:gd name="adj1" fmla="val 35000"/>
            <a:gd name="adj2" fmla="val 50000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B6658A-32E0-42C7-B82A-240BF45CF27D}">
      <dsp:nvSpPr>
        <dsp:cNvPr id="0" name=""/>
        <dsp:cNvSpPr/>
      </dsp:nvSpPr>
      <dsp:spPr>
        <a:xfrm>
          <a:off x="2723827" y="203496"/>
          <a:ext cx="5779306" cy="504900"/>
        </a:xfrm>
        <a:prstGeom prst="rect">
          <a:avLst/>
        </a:prstGeom>
        <a:solidFill>
          <a:srgbClr val="92D05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altLang="en-US" sz="1400" kern="12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Врста јавних прихода који се прикупљају обавезним плаћањима пореских обвезника без обавезе извршења специјалне услуге заузврат</a:t>
          </a:r>
          <a:endParaRPr lang="en-US" sz="1400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2723827" y="203496"/>
        <a:ext cx="5779306" cy="504900"/>
      </dsp:txXfrm>
    </dsp:sp>
    <dsp:sp modelId="{F40D94EA-52E0-4740-A924-EAF350BDF213}">
      <dsp:nvSpPr>
        <dsp:cNvPr id="0" name=""/>
        <dsp:cNvSpPr/>
      </dsp:nvSpPr>
      <dsp:spPr>
        <a:xfrm>
          <a:off x="4153" y="1150240"/>
          <a:ext cx="2124745" cy="534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113792" bIns="4064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b="1" kern="1200" dirty="0"/>
            <a:t>Донације и трансфери</a:t>
          </a:r>
          <a:endParaRPr lang="en-US" sz="1600" b="1" kern="1200" dirty="0"/>
        </a:p>
      </dsp:txBody>
      <dsp:txXfrm>
        <a:off x="4153" y="1150240"/>
        <a:ext cx="2124745" cy="534600"/>
      </dsp:txXfrm>
    </dsp:sp>
    <dsp:sp modelId="{0E930D30-96BC-4D43-B65A-EE88C46DBE48}">
      <dsp:nvSpPr>
        <dsp:cNvPr id="0" name=""/>
        <dsp:cNvSpPr/>
      </dsp:nvSpPr>
      <dsp:spPr>
        <a:xfrm>
          <a:off x="2128898" y="765996"/>
          <a:ext cx="424949" cy="1303087"/>
        </a:xfrm>
        <a:prstGeom prst="leftBrace">
          <a:avLst>
            <a:gd name="adj1" fmla="val 35000"/>
            <a:gd name="adj2" fmla="val 50000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BA9D27-2D60-4BA7-98A9-E18E57FDB6CB}">
      <dsp:nvSpPr>
        <dsp:cNvPr id="0" name=""/>
        <dsp:cNvSpPr/>
      </dsp:nvSpPr>
      <dsp:spPr>
        <a:xfrm>
          <a:off x="2723827" y="765996"/>
          <a:ext cx="5779306" cy="1303087"/>
        </a:xfrm>
        <a:prstGeom prst="rect">
          <a:avLst/>
        </a:prstGeom>
        <a:solidFill>
          <a:srgbClr val="00B0F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CS" sz="1400" b="1" i="0" kern="1200" dirty="0">
              <a:solidFill>
                <a:schemeClr val="bg2">
                  <a:lumMod val="50000"/>
                </a:schemeClr>
              </a:solidFill>
            </a:rPr>
            <a:t>Донације</a:t>
          </a:r>
          <a:r>
            <a:rPr lang="sr-Cyrl-CS" sz="1400" b="1" kern="1200" dirty="0">
              <a:solidFill>
                <a:schemeClr val="bg2">
                  <a:lumMod val="50000"/>
                </a:schemeClr>
              </a:solidFill>
            </a:rPr>
            <a:t> </a:t>
          </a:r>
          <a:r>
            <a:rPr lang="sr-Cyrl-CS" sz="1400" kern="1200" dirty="0">
              <a:solidFill>
                <a:schemeClr val="bg2">
                  <a:lumMod val="50000"/>
                </a:schemeClr>
              </a:solidFill>
            </a:rPr>
            <a:t>се добијају од домаћих и међународних донатора и организација за различите пројекте. </a:t>
          </a:r>
          <a:r>
            <a:rPr lang="sr-Cyrl-RS" altLang="en-US" sz="1400" kern="12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Трансфери п</a:t>
          </a:r>
          <a:r>
            <a:rPr lang="ru-RU" altLang="en-US" sz="1400" kern="12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одразумевају пренос средстава од нивоа Републике Србије општинском нивоу власти. М</a:t>
          </a:r>
          <a:r>
            <a:rPr lang="sr-Cyrl-RS" altLang="en-US" sz="1400" kern="12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огу бити </a:t>
          </a:r>
          <a:r>
            <a:rPr lang="sr-Cyrl-RS" altLang="en-US" sz="1400" b="1" kern="12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наменски (</a:t>
          </a:r>
          <a:r>
            <a:rPr lang="sr-Cyrl-RS" altLang="en-US" sz="1400" kern="12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за тачно утврђене намене) или </a:t>
          </a:r>
          <a:r>
            <a:rPr lang="sr-Cyrl-RS" altLang="en-US" sz="1400" b="1" kern="12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ненаменски (</a:t>
          </a:r>
          <a:r>
            <a:rPr lang="sr-Cyrl-RS" altLang="en-US" sz="1400" kern="12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није им унапред утврђена намена те се могу у складу са законом користити за било које сврхе)</a:t>
          </a:r>
          <a:r>
            <a:rPr lang="sr-Latn-RS" altLang="en-US" sz="1400" kern="12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 </a:t>
          </a:r>
          <a:r>
            <a:rPr lang="sr-Cyrl-RS" altLang="en-US" sz="1400" kern="12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.</a:t>
          </a:r>
          <a:endParaRPr lang="en-US" sz="1400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2723827" y="765996"/>
        <a:ext cx="5779306" cy="1303087"/>
      </dsp:txXfrm>
    </dsp:sp>
    <dsp:sp modelId="{CCB8139E-CA19-491D-9FCD-6BF28923C725}">
      <dsp:nvSpPr>
        <dsp:cNvPr id="0" name=""/>
        <dsp:cNvSpPr/>
      </dsp:nvSpPr>
      <dsp:spPr>
        <a:xfrm>
          <a:off x="4153" y="2314784"/>
          <a:ext cx="2124745" cy="316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113792" bIns="4064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b="1" kern="1200" dirty="0"/>
            <a:t>Непорески приходи</a:t>
          </a:r>
          <a:endParaRPr lang="en-US" sz="1600" b="1" kern="1200" dirty="0"/>
        </a:p>
      </dsp:txBody>
      <dsp:txXfrm>
        <a:off x="4153" y="2314784"/>
        <a:ext cx="2124745" cy="316800"/>
      </dsp:txXfrm>
    </dsp:sp>
    <dsp:sp modelId="{14D1633C-A097-4A5A-8269-B04E98857E56}">
      <dsp:nvSpPr>
        <dsp:cNvPr id="0" name=""/>
        <dsp:cNvSpPr/>
      </dsp:nvSpPr>
      <dsp:spPr>
        <a:xfrm>
          <a:off x="2128898" y="2126684"/>
          <a:ext cx="424949" cy="693000"/>
        </a:xfrm>
        <a:prstGeom prst="leftBrace">
          <a:avLst>
            <a:gd name="adj1" fmla="val 35000"/>
            <a:gd name="adj2" fmla="val 50000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FD7BD8-195B-4FA4-9414-4F4C582F5570}">
      <dsp:nvSpPr>
        <dsp:cNvPr id="0" name=""/>
        <dsp:cNvSpPr/>
      </dsp:nvSpPr>
      <dsp:spPr>
        <a:xfrm>
          <a:off x="2723827" y="2126684"/>
          <a:ext cx="5779306" cy="693000"/>
        </a:xfrm>
        <a:prstGeom prst="rect">
          <a:avLst/>
        </a:prstGeom>
        <a:solidFill>
          <a:srgbClr val="FFC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altLang="en-US" sz="1400" kern="12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Врста јавних прихода који се наплаћују за коришћење јавних добара (накнаде), пружање јавних услуга (таксе) или због кршења уговорних или законских одредби (казне и пенали)</a:t>
          </a:r>
          <a:r>
            <a:rPr lang="en-US" altLang="en-US" sz="1400" kern="12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</a:rPr>
            <a:t>.</a:t>
          </a:r>
          <a:endParaRPr lang="en-US" sz="1400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2723827" y="2126684"/>
        <a:ext cx="5779306" cy="693000"/>
      </dsp:txXfrm>
    </dsp:sp>
    <dsp:sp modelId="{9312B733-3AEB-49F6-8245-08553BA2949B}">
      <dsp:nvSpPr>
        <dsp:cNvPr id="0" name=""/>
        <dsp:cNvSpPr/>
      </dsp:nvSpPr>
      <dsp:spPr>
        <a:xfrm>
          <a:off x="4153" y="2877284"/>
          <a:ext cx="2124745" cy="752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113792" bIns="4064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b="1" kern="1200" dirty="0"/>
            <a:t>Примања од продаје нефинансијске имовине</a:t>
          </a:r>
          <a:endParaRPr lang="en-US" sz="1600" b="1" kern="1200" dirty="0"/>
        </a:p>
      </dsp:txBody>
      <dsp:txXfrm>
        <a:off x="4153" y="2877284"/>
        <a:ext cx="2124745" cy="752400"/>
      </dsp:txXfrm>
    </dsp:sp>
    <dsp:sp modelId="{435AB433-2559-485A-A03D-C32F36288071}">
      <dsp:nvSpPr>
        <dsp:cNvPr id="0" name=""/>
        <dsp:cNvSpPr/>
      </dsp:nvSpPr>
      <dsp:spPr>
        <a:xfrm>
          <a:off x="2128898" y="2877284"/>
          <a:ext cx="424949" cy="752400"/>
        </a:xfrm>
        <a:prstGeom prst="leftBrace">
          <a:avLst>
            <a:gd name="adj1" fmla="val 35000"/>
            <a:gd name="adj2" fmla="val 50000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93D59A-7FEC-486D-89C4-D28135F6121C}">
      <dsp:nvSpPr>
        <dsp:cNvPr id="0" name=""/>
        <dsp:cNvSpPr/>
      </dsp:nvSpPr>
      <dsp:spPr>
        <a:xfrm>
          <a:off x="2723827" y="2877284"/>
          <a:ext cx="5779306" cy="752400"/>
        </a:xfrm>
        <a:prstGeom prst="rect">
          <a:avLst/>
        </a:prstGeom>
        <a:solidFill>
          <a:srgbClr val="FFFF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sz="1400" kern="1200" dirty="0">
              <a:solidFill>
                <a:schemeClr val="bg2">
                  <a:lumMod val="50000"/>
                </a:schemeClr>
              </a:solidFill>
            </a:rPr>
            <a:t>Ова примања се остварују продајом непокретности и покретних ствари у власништву града.</a:t>
          </a:r>
          <a:endParaRPr lang="en-US" sz="1400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2723827" y="2877284"/>
        <a:ext cx="5779306" cy="752400"/>
      </dsp:txXfrm>
    </dsp:sp>
    <dsp:sp modelId="{EFAACCF6-3A6A-4536-89B0-F0A7C44F6BE1}">
      <dsp:nvSpPr>
        <dsp:cNvPr id="0" name=""/>
        <dsp:cNvSpPr/>
      </dsp:nvSpPr>
      <dsp:spPr>
        <a:xfrm>
          <a:off x="4153" y="3749159"/>
          <a:ext cx="2124745" cy="99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113792" bIns="4064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b="1" kern="1200" dirty="0"/>
            <a:t>Примања од задуживања и  продаје финансијске имовине</a:t>
          </a:r>
          <a:endParaRPr lang="en-US" sz="1600" b="1" kern="1200" dirty="0"/>
        </a:p>
      </dsp:txBody>
      <dsp:txXfrm>
        <a:off x="4153" y="3749159"/>
        <a:ext cx="2124745" cy="990000"/>
      </dsp:txXfrm>
    </dsp:sp>
    <dsp:sp modelId="{6497CA82-45EE-4BD1-AEB4-CC3961FBFB74}">
      <dsp:nvSpPr>
        <dsp:cNvPr id="0" name=""/>
        <dsp:cNvSpPr/>
      </dsp:nvSpPr>
      <dsp:spPr>
        <a:xfrm>
          <a:off x="2128898" y="3687284"/>
          <a:ext cx="424949" cy="1113750"/>
        </a:xfrm>
        <a:prstGeom prst="leftBrace">
          <a:avLst>
            <a:gd name="adj1" fmla="val 35000"/>
            <a:gd name="adj2" fmla="val 50000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05939C-6B40-4C32-897A-4A6DC3E71E5B}">
      <dsp:nvSpPr>
        <dsp:cNvPr id="0" name=""/>
        <dsp:cNvSpPr/>
      </dsp:nvSpPr>
      <dsp:spPr>
        <a:xfrm>
          <a:off x="2723827" y="3687284"/>
          <a:ext cx="5779306" cy="1113750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sz="1400" b="0" i="0" kern="1200" dirty="0">
              <a:solidFill>
                <a:schemeClr val="bg2">
                  <a:lumMod val="50000"/>
                </a:schemeClr>
              </a:solidFill>
            </a:rPr>
            <a:t>Примања од задуживања представљају приливе по основу примања од задуживања код пословних банака у земљи у корист нивоа градова. Примања од продаје финансијске имовине  представљају приливе по основу продаје домаћих акција и осталог капитала у корист нивоа градова</a:t>
          </a:r>
          <a:r>
            <a:rPr lang="en-US" sz="1400" b="0" i="0" kern="1200" dirty="0">
              <a:solidFill>
                <a:schemeClr val="bg2">
                  <a:lumMod val="50000"/>
                </a:schemeClr>
              </a:solidFill>
            </a:rPr>
            <a:t>.</a:t>
          </a:r>
          <a:endParaRPr lang="en-US" sz="1400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2723827" y="3687284"/>
        <a:ext cx="5779306" cy="1113750"/>
      </dsp:txXfrm>
    </dsp:sp>
    <dsp:sp modelId="{939B76D1-BB33-4E50-9ECD-839FB5787B95}">
      <dsp:nvSpPr>
        <dsp:cNvPr id="0" name=""/>
        <dsp:cNvSpPr/>
      </dsp:nvSpPr>
      <dsp:spPr>
        <a:xfrm>
          <a:off x="4153" y="4858634"/>
          <a:ext cx="2124745" cy="534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40640" rIns="113792" bIns="40640" numCol="1" spcCol="1270" anchor="ctr" anchorCtr="0">
          <a:noAutofit/>
        </a:bodyPr>
        <a:lstStyle/>
        <a:p>
          <a:pPr marL="0" lvl="0" indent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600" b="1" kern="1200" dirty="0"/>
            <a:t>Пренета средства из ранијих година</a:t>
          </a:r>
          <a:endParaRPr lang="en-US" sz="1600" b="1" kern="1200" dirty="0"/>
        </a:p>
      </dsp:txBody>
      <dsp:txXfrm>
        <a:off x="4153" y="4858634"/>
        <a:ext cx="2124745" cy="534600"/>
      </dsp:txXfrm>
    </dsp:sp>
    <dsp:sp modelId="{7845F59F-6101-48DE-ABCC-EC5351843F5B}">
      <dsp:nvSpPr>
        <dsp:cNvPr id="0" name=""/>
        <dsp:cNvSpPr/>
      </dsp:nvSpPr>
      <dsp:spPr>
        <a:xfrm>
          <a:off x="2128898" y="4858634"/>
          <a:ext cx="424949" cy="534600"/>
        </a:xfrm>
        <a:prstGeom prst="leftBrace">
          <a:avLst>
            <a:gd name="adj1" fmla="val 35000"/>
            <a:gd name="adj2" fmla="val 50000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3D6F8D-5103-4DCA-8971-053A6B7A987B}">
      <dsp:nvSpPr>
        <dsp:cNvPr id="0" name=""/>
        <dsp:cNvSpPr/>
      </dsp:nvSpPr>
      <dsp:spPr>
        <a:xfrm>
          <a:off x="2723827" y="4858634"/>
          <a:ext cx="5779306" cy="534600"/>
        </a:xfrm>
        <a:prstGeom prst="rect">
          <a:avLst/>
        </a:prstGeom>
        <a:solidFill>
          <a:schemeClr val="accent4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altLang="en-US" sz="1400" kern="1200" dirty="0">
              <a:solidFill>
                <a:schemeClr val="bg1">
                  <a:lumMod val="50000"/>
                </a:schemeClr>
              </a:solidFill>
            </a:rPr>
            <a:t> Представљају </a:t>
          </a:r>
          <a:r>
            <a:rPr lang="sr-Cyrl-RS" altLang="en-US" sz="1400" kern="1200" dirty="0">
              <a:solidFill>
                <a:schemeClr val="bg2">
                  <a:lumMod val="50000"/>
                </a:schemeClr>
              </a:solidFill>
            </a:rPr>
            <a:t>вишак прихода буџета града који нису потрошени у претходној  буџетској години</a:t>
          </a:r>
          <a:r>
            <a:rPr lang="en-US" altLang="en-US" sz="1400" kern="1200" dirty="0">
              <a:solidFill>
                <a:schemeClr val="bg2">
                  <a:lumMod val="50000"/>
                </a:schemeClr>
              </a:solidFill>
            </a:rPr>
            <a:t>.</a:t>
          </a:r>
          <a:endParaRPr lang="en-US" sz="1400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2723827" y="4858634"/>
        <a:ext cx="5779306" cy="53460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BC9C78-4E8A-498B-ACC1-DC2EFA6E3D36}">
      <dsp:nvSpPr>
        <dsp:cNvPr id="0" name=""/>
        <dsp:cNvSpPr/>
      </dsp:nvSpPr>
      <dsp:spPr>
        <a:xfrm>
          <a:off x="2269752" y="1186444"/>
          <a:ext cx="2955703" cy="2955703"/>
        </a:xfrm>
        <a:prstGeom prst="ellipse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2400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Укупни буџетски приходи и примања </a:t>
          </a:r>
          <a:r>
            <a:rPr lang="en-RS" sz="2400" b="0" i="0" u="none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1</a:t>
          </a:r>
          <a:r>
            <a:rPr lang="sr-Latn-RS" sz="2400" b="0" i="0" u="none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.487.000.000</a:t>
          </a:r>
          <a:r>
            <a:rPr lang="en-RS" sz="2400" b="1" i="0" u="none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sr-Cyrl-RS" sz="2400" kern="12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rPr>
            <a:t>динара</a:t>
          </a:r>
          <a:endParaRPr lang="en-US" sz="2400" kern="1200" dirty="0">
            <a:solidFill>
              <a:schemeClr val="bg1"/>
            </a:solidFill>
            <a:latin typeface="Calibri" panose="020F0502020204030204" pitchFamily="34" charset="0"/>
            <a:cs typeface="Calibri" panose="020F0502020204030204" pitchFamily="34" charset="0"/>
          </a:endParaRPr>
        </a:p>
      </dsp:txBody>
      <dsp:txXfrm>
        <a:off x="2702605" y="1619297"/>
        <a:ext cx="2089997" cy="2089997"/>
      </dsp:txXfrm>
    </dsp:sp>
    <dsp:sp modelId="{63432802-399F-407F-AC10-7219543A0326}">
      <dsp:nvSpPr>
        <dsp:cNvPr id="0" name=""/>
        <dsp:cNvSpPr/>
      </dsp:nvSpPr>
      <dsp:spPr>
        <a:xfrm>
          <a:off x="3008678" y="527"/>
          <a:ext cx="1477851" cy="1477851"/>
        </a:xfrm>
        <a:prstGeom prst="ellipse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200" kern="1200" dirty="0">
              <a:solidFill>
                <a:schemeClr val="bg1"/>
              </a:solidFill>
            </a:rPr>
            <a:t>Приходи од  пореза </a:t>
          </a:r>
          <a:r>
            <a:rPr lang="sr-Latn-RS" sz="1200" b="0" i="0" u="none" kern="1200" dirty="0">
              <a:solidFill>
                <a:schemeClr val="bg1"/>
              </a:solidFill>
            </a:rPr>
            <a:t>919.414.800</a:t>
          </a:r>
          <a:endParaRPr lang="en-RS" sz="1200" b="0" i="0" u="none" kern="1200" dirty="0">
            <a:solidFill>
              <a:schemeClr val="bg1"/>
            </a:solidFill>
          </a:endParaRP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200" kern="1200" dirty="0">
              <a:solidFill>
                <a:schemeClr val="bg1"/>
              </a:solidFill>
            </a:rPr>
            <a:t>динара</a:t>
          </a:r>
          <a:endParaRPr lang="en-US" sz="1200" kern="1200" dirty="0">
            <a:solidFill>
              <a:schemeClr val="bg1"/>
            </a:solidFill>
          </a:endParaRPr>
        </a:p>
      </dsp:txBody>
      <dsp:txXfrm>
        <a:off x="3225104" y="216953"/>
        <a:ext cx="1044999" cy="1044999"/>
      </dsp:txXfrm>
    </dsp:sp>
    <dsp:sp modelId="{449BFEB2-6844-4A2C-8DC2-780280CBA079}">
      <dsp:nvSpPr>
        <dsp:cNvPr id="0" name=""/>
        <dsp:cNvSpPr/>
      </dsp:nvSpPr>
      <dsp:spPr>
        <a:xfrm>
          <a:off x="4675641" y="962948"/>
          <a:ext cx="1477851" cy="1477851"/>
        </a:xfrm>
        <a:prstGeom prst="ellipse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200" kern="1200" dirty="0">
              <a:solidFill>
                <a:schemeClr val="bg1"/>
              </a:solidFill>
            </a:rPr>
            <a:t>Трансфери </a:t>
          </a:r>
          <a:r>
            <a:rPr lang="sr-Latn-RS" sz="1200" b="0" i="0" u="none" kern="1200" dirty="0">
              <a:solidFill>
                <a:schemeClr val="bg1"/>
              </a:solidFill>
            </a:rPr>
            <a:t>249.524.766</a:t>
          </a:r>
          <a:endParaRPr lang="en-RS" sz="1200" b="0" i="0" u="none" kern="1200" dirty="0">
            <a:solidFill>
              <a:schemeClr val="bg1"/>
            </a:solidFill>
          </a:endParaRP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200" kern="1200" dirty="0">
              <a:solidFill>
                <a:schemeClr val="bg1"/>
              </a:solidFill>
            </a:rPr>
            <a:t>динара</a:t>
          </a:r>
          <a:endParaRPr lang="en-US" sz="1200" kern="1200" dirty="0">
            <a:solidFill>
              <a:schemeClr val="bg1"/>
            </a:solidFill>
          </a:endParaRPr>
        </a:p>
      </dsp:txBody>
      <dsp:txXfrm>
        <a:off x="4892067" y="1179374"/>
        <a:ext cx="1044999" cy="1044999"/>
      </dsp:txXfrm>
    </dsp:sp>
    <dsp:sp modelId="{9DDE88A7-5745-4E4F-A7A8-F71A4DA0D5F2}">
      <dsp:nvSpPr>
        <dsp:cNvPr id="0" name=""/>
        <dsp:cNvSpPr/>
      </dsp:nvSpPr>
      <dsp:spPr>
        <a:xfrm>
          <a:off x="4626295" y="2870310"/>
          <a:ext cx="1477851" cy="1477851"/>
        </a:xfrm>
        <a:prstGeom prst="ellipse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200" kern="1200" dirty="0">
              <a:solidFill>
                <a:schemeClr val="bg1"/>
              </a:solidFill>
            </a:rPr>
            <a:t>Други приходи</a:t>
          </a:r>
          <a:endParaRPr lang="sr-Latn-RS" sz="1200" kern="1200" dirty="0">
            <a:solidFill>
              <a:schemeClr val="bg1"/>
            </a:solidFill>
          </a:endParaRP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RS" sz="1200" b="0" i="0" u="none" kern="1200" dirty="0">
              <a:solidFill>
                <a:schemeClr val="bg1"/>
              </a:solidFill>
            </a:rPr>
            <a:t>175.622.834</a:t>
          </a:r>
          <a:endParaRPr lang="sr-Cyrl-RS" sz="1200" b="0" i="0" u="none" kern="1200" dirty="0">
            <a:solidFill>
              <a:schemeClr val="bg1"/>
            </a:solidFill>
          </a:endParaRP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200" kern="1200" dirty="0">
              <a:solidFill>
                <a:schemeClr val="bg1"/>
              </a:solidFill>
            </a:rPr>
            <a:t>динара</a:t>
          </a:r>
          <a:endParaRPr lang="en-US" sz="1200" kern="1200" dirty="0">
            <a:solidFill>
              <a:schemeClr val="bg1"/>
            </a:solidFill>
          </a:endParaRPr>
        </a:p>
      </dsp:txBody>
      <dsp:txXfrm>
        <a:off x="4842721" y="3086736"/>
        <a:ext cx="1044999" cy="1044999"/>
      </dsp:txXfrm>
    </dsp:sp>
    <dsp:sp modelId="{72DE4213-15E1-4436-8045-C055E8A54EDE}">
      <dsp:nvSpPr>
        <dsp:cNvPr id="0" name=""/>
        <dsp:cNvSpPr/>
      </dsp:nvSpPr>
      <dsp:spPr>
        <a:xfrm>
          <a:off x="2991528" y="3816430"/>
          <a:ext cx="1477851" cy="1477851"/>
        </a:xfrm>
        <a:prstGeom prst="ellipse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200" kern="1200" dirty="0">
              <a:solidFill>
                <a:schemeClr val="bg1"/>
              </a:solidFill>
            </a:rPr>
            <a:t>Примања од продаје нефинансијске имовине   </a:t>
          </a:r>
          <a:r>
            <a:rPr lang="sr-Latn-RS" sz="1200" kern="1200" dirty="0">
              <a:solidFill>
                <a:schemeClr val="bg1"/>
              </a:solidFill>
            </a:rPr>
            <a:t>6.470.000</a:t>
          </a:r>
          <a:endParaRPr lang="sr-Cyrl-RS" sz="1200" b="0" i="0" u="none" kern="1200" dirty="0">
            <a:solidFill>
              <a:schemeClr val="bg1"/>
            </a:solidFill>
          </a:endParaRP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200" kern="1200" dirty="0">
              <a:solidFill>
                <a:schemeClr val="bg1"/>
              </a:solidFill>
            </a:rPr>
            <a:t>динара</a:t>
          </a:r>
          <a:endParaRPr lang="en-US" sz="1200" kern="1200" dirty="0">
            <a:solidFill>
              <a:schemeClr val="bg1"/>
            </a:solidFill>
          </a:endParaRPr>
        </a:p>
      </dsp:txBody>
      <dsp:txXfrm>
        <a:off x="3207954" y="4032856"/>
        <a:ext cx="1044999" cy="1044999"/>
      </dsp:txXfrm>
    </dsp:sp>
    <dsp:sp modelId="{91CFC9CD-FF79-40EF-A271-A8DBB0423AC2}">
      <dsp:nvSpPr>
        <dsp:cNvPr id="0" name=""/>
        <dsp:cNvSpPr/>
      </dsp:nvSpPr>
      <dsp:spPr>
        <a:xfrm>
          <a:off x="1263330" y="2887791"/>
          <a:ext cx="1634622" cy="1477851"/>
        </a:xfrm>
        <a:prstGeom prst="ellipse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RS" sz="1200" b="0" i="0" u="none" kern="1200" dirty="0">
              <a:solidFill>
                <a:schemeClr val="bg1"/>
              </a:solidFill>
            </a:rPr>
            <a:t>M</a:t>
          </a:r>
          <a:r>
            <a:rPr lang="sr-Cyrl-RS" sz="1200" b="0" i="0" u="none" kern="1200" dirty="0" err="1">
              <a:solidFill>
                <a:schemeClr val="bg1"/>
              </a:solidFill>
            </a:rPr>
            <a:t>еморандумске</a:t>
          </a:r>
          <a:r>
            <a:rPr lang="sr-Cyrl-RS" sz="1200" b="0" i="0" u="none" kern="1200" dirty="0">
              <a:solidFill>
                <a:schemeClr val="bg1"/>
              </a:solidFill>
            </a:rPr>
            <a:t> ставке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Latn-RS" sz="1200" b="0" i="0" u="none" kern="1200" dirty="0">
              <a:solidFill>
                <a:schemeClr val="bg1"/>
              </a:solidFill>
            </a:rPr>
            <a:t>1.592.600</a:t>
          </a:r>
          <a:endParaRPr lang="sr-Cyrl-RS" sz="1200" b="0" i="0" u="none" kern="1200" dirty="0">
            <a:solidFill>
              <a:schemeClr val="bg1"/>
            </a:solidFill>
          </a:endParaRP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200" kern="1200" dirty="0">
              <a:solidFill>
                <a:schemeClr val="bg1"/>
              </a:solidFill>
            </a:rPr>
            <a:t>динара</a:t>
          </a:r>
          <a:endParaRPr lang="en-US" sz="1200" kern="1200" dirty="0">
            <a:solidFill>
              <a:schemeClr val="bg1"/>
            </a:solidFill>
          </a:endParaRPr>
        </a:p>
      </dsp:txBody>
      <dsp:txXfrm>
        <a:off x="1502715" y="3104217"/>
        <a:ext cx="1155852" cy="1044999"/>
      </dsp:txXfrm>
    </dsp:sp>
    <dsp:sp modelId="{FC69A2CE-A671-47B5-8CD8-544465E52E9C}">
      <dsp:nvSpPr>
        <dsp:cNvPr id="0" name=""/>
        <dsp:cNvSpPr/>
      </dsp:nvSpPr>
      <dsp:spPr>
        <a:xfrm>
          <a:off x="1341716" y="962948"/>
          <a:ext cx="1477851" cy="1477851"/>
        </a:xfrm>
        <a:prstGeom prst="ellipse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63500" dist="25400" dir="5400000" algn="ctr" rotWithShape="0">
            <a:srgbClr val="000000">
              <a:alpha val="69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1200000"/>
          </a:lightRig>
        </a:scene3d>
        <a:sp3d prstMaterial="plastic">
          <a:bevelT w="254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200" kern="1200" dirty="0">
              <a:solidFill>
                <a:schemeClr val="bg1"/>
              </a:solidFill>
            </a:rPr>
            <a:t>Пренета средства из ранијих година</a:t>
          </a:r>
          <a:r>
            <a:rPr lang="sr-Latn-RS" sz="1200" kern="1200" dirty="0">
              <a:solidFill>
                <a:schemeClr val="bg1"/>
              </a:solidFill>
            </a:rPr>
            <a:t> </a:t>
          </a:r>
          <a:r>
            <a:rPr lang="sr-Latn-RS" sz="1200" b="0" i="0" u="none" kern="1200" dirty="0">
              <a:solidFill>
                <a:schemeClr val="bg1"/>
              </a:solidFill>
            </a:rPr>
            <a:t>134.375.000</a:t>
          </a:r>
          <a:r>
            <a:rPr lang="sr-Latn-RS" sz="1200" kern="1200" dirty="0">
              <a:solidFill>
                <a:schemeClr val="bg1"/>
              </a:solidFill>
            </a:rPr>
            <a:t> </a:t>
          </a:r>
          <a:r>
            <a:rPr lang="sr-Cyrl-RS" sz="1200" kern="1200" dirty="0">
              <a:solidFill>
                <a:schemeClr val="bg1"/>
              </a:solidFill>
            </a:rPr>
            <a:t>динара</a:t>
          </a:r>
          <a:endParaRPr lang="en-US" sz="1200" kern="1200" dirty="0">
            <a:solidFill>
              <a:schemeClr val="bg1"/>
            </a:solidFill>
          </a:endParaRPr>
        </a:p>
      </dsp:txBody>
      <dsp:txXfrm>
        <a:off x="1558142" y="1179374"/>
        <a:ext cx="1044999" cy="104499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144CDB-22C1-4337-9F95-C3A522A707D1}">
      <dsp:nvSpPr>
        <dsp:cNvPr id="0" name=""/>
        <dsp:cNvSpPr/>
      </dsp:nvSpPr>
      <dsp:spPr>
        <a:xfrm>
          <a:off x="0" y="167816"/>
          <a:ext cx="2055390" cy="29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38100" rIns="106680" bIns="38100" numCol="1" spcCol="1270" anchor="ctr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500" b="1" kern="1200" dirty="0">
              <a:solidFill>
                <a:schemeClr val="accent1">
                  <a:lumMod val="75000"/>
                </a:schemeClr>
              </a:solidFill>
            </a:rPr>
            <a:t>Расходи за запослене</a:t>
          </a:r>
          <a:endParaRPr lang="en-US" sz="1500" b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0" y="167816"/>
        <a:ext cx="2055390" cy="297000"/>
      </dsp:txXfrm>
    </dsp:sp>
    <dsp:sp modelId="{02385D1D-92EB-445D-B736-940004751C79}">
      <dsp:nvSpPr>
        <dsp:cNvPr id="0" name=""/>
        <dsp:cNvSpPr/>
      </dsp:nvSpPr>
      <dsp:spPr>
        <a:xfrm>
          <a:off x="2055390" y="65722"/>
          <a:ext cx="411078" cy="501187"/>
        </a:xfrm>
        <a:prstGeom prst="leftBrace">
          <a:avLst>
            <a:gd name="adj1" fmla="val 35000"/>
            <a:gd name="adj2" fmla="val 50000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B6658A-32E0-42C7-B82A-240BF45CF27D}">
      <dsp:nvSpPr>
        <dsp:cNvPr id="0" name=""/>
        <dsp:cNvSpPr/>
      </dsp:nvSpPr>
      <dsp:spPr>
        <a:xfrm>
          <a:off x="2630900" y="65722"/>
          <a:ext cx="5590663" cy="501187"/>
        </a:xfrm>
        <a:prstGeom prst="rect">
          <a:avLst/>
        </a:prstGeom>
        <a:solidFill>
          <a:srgbClr val="7030A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sz="1400" b="1" kern="1200" dirty="0"/>
            <a:t>Расходи за запослене </a:t>
          </a:r>
          <a:r>
            <a:rPr lang="sr-Cyrl-RS" sz="1400" kern="1200" dirty="0"/>
            <a:t>представљају све трошкове за запослене, како у управи тако и код буџетских корисника</a:t>
          </a:r>
          <a:endParaRPr lang="en-US" sz="1400" kern="1200" dirty="0"/>
        </a:p>
      </dsp:txBody>
      <dsp:txXfrm>
        <a:off x="2630900" y="65722"/>
        <a:ext cx="5590663" cy="501187"/>
      </dsp:txXfrm>
    </dsp:sp>
    <dsp:sp modelId="{F40D94EA-52E0-4740-A924-EAF350BDF213}">
      <dsp:nvSpPr>
        <dsp:cNvPr id="0" name=""/>
        <dsp:cNvSpPr/>
      </dsp:nvSpPr>
      <dsp:spPr>
        <a:xfrm>
          <a:off x="0" y="722714"/>
          <a:ext cx="2055390" cy="5011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38100" rIns="106680" bIns="38100" numCol="1" spcCol="1270" anchor="ctr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500" b="1" kern="1200" dirty="0">
              <a:solidFill>
                <a:schemeClr val="accent1">
                  <a:lumMod val="75000"/>
                </a:schemeClr>
              </a:solidFill>
            </a:rPr>
            <a:t>Коришћење роба и услуга </a:t>
          </a:r>
          <a:endParaRPr lang="en-US" sz="1500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0" y="722714"/>
        <a:ext cx="2055390" cy="501187"/>
      </dsp:txXfrm>
    </dsp:sp>
    <dsp:sp modelId="{0E930D30-96BC-4D43-B65A-EE88C46DBE48}">
      <dsp:nvSpPr>
        <dsp:cNvPr id="0" name=""/>
        <dsp:cNvSpPr/>
      </dsp:nvSpPr>
      <dsp:spPr>
        <a:xfrm>
          <a:off x="2055390" y="620910"/>
          <a:ext cx="411078" cy="704794"/>
        </a:xfrm>
        <a:prstGeom prst="leftBrace">
          <a:avLst>
            <a:gd name="adj1" fmla="val 35000"/>
            <a:gd name="adj2" fmla="val 50000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BA9D27-2D60-4BA7-98A9-E18E57FDB6CB}">
      <dsp:nvSpPr>
        <dsp:cNvPr id="0" name=""/>
        <dsp:cNvSpPr/>
      </dsp:nvSpPr>
      <dsp:spPr>
        <a:xfrm>
          <a:off x="2630900" y="620910"/>
          <a:ext cx="5590663" cy="704794"/>
        </a:xfrm>
        <a:prstGeom prst="rect">
          <a:avLst/>
        </a:prstGeom>
        <a:solidFill>
          <a:srgbClr val="00B05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sz="1400" b="1" kern="1200" dirty="0"/>
            <a:t>Коришћење роба и услуга </a:t>
          </a:r>
          <a:r>
            <a:rPr lang="sr-Cyrl-RS" sz="1400" kern="1200" dirty="0"/>
            <a:t>обухватају сталне трошкове, путне трошкове, услуге по уговору, специјализоване услуге, трошкове материјала и текуће поправке и одржавање.</a:t>
          </a:r>
          <a:endParaRPr lang="en-US" sz="1400" kern="1200" dirty="0"/>
        </a:p>
      </dsp:txBody>
      <dsp:txXfrm>
        <a:off x="2630900" y="620910"/>
        <a:ext cx="5590663" cy="704794"/>
      </dsp:txXfrm>
    </dsp:sp>
    <dsp:sp modelId="{CCB8139E-CA19-491D-9FCD-6BF28923C725}">
      <dsp:nvSpPr>
        <dsp:cNvPr id="0" name=""/>
        <dsp:cNvSpPr/>
      </dsp:nvSpPr>
      <dsp:spPr>
        <a:xfrm>
          <a:off x="0" y="1575481"/>
          <a:ext cx="2055390" cy="5011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38100" rIns="106680" bIns="38100" numCol="1" spcCol="1270" anchor="ctr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500" b="1" kern="1200" dirty="0">
              <a:solidFill>
                <a:schemeClr val="accent1">
                  <a:lumMod val="75000"/>
                </a:schemeClr>
              </a:solidFill>
            </a:rPr>
            <a:t>Дотације и трансфери</a:t>
          </a:r>
          <a:endParaRPr lang="en-US" sz="1500" b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0" y="1575481"/>
        <a:ext cx="2055390" cy="501187"/>
      </dsp:txXfrm>
    </dsp:sp>
    <dsp:sp modelId="{14D1633C-A097-4A5A-8269-B04E98857E56}">
      <dsp:nvSpPr>
        <dsp:cNvPr id="0" name=""/>
        <dsp:cNvSpPr/>
      </dsp:nvSpPr>
      <dsp:spPr>
        <a:xfrm>
          <a:off x="2055390" y="1379705"/>
          <a:ext cx="411078" cy="892740"/>
        </a:xfrm>
        <a:prstGeom prst="leftBrace">
          <a:avLst>
            <a:gd name="adj1" fmla="val 35000"/>
            <a:gd name="adj2" fmla="val 50000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FD7BD8-195B-4FA4-9414-4F4C582F5570}">
      <dsp:nvSpPr>
        <dsp:cNvPr id="0" name=""/>
        <dsp:cNvSpPr/>
      </dsp:nvSpPr>
      <dsp:spPr>
        <a:xfrm>
          <a:off x="2630900" y="1379705"/>
          <a:ext cx="5590663" cy="892740"/>
        </a:xfrm>
        <a:prstGeom prst="rect">
          <a:avLst/>
        </a:prstGeom>
        <a:solidFill>
          <a:srgbClr val="0070C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sz="1400" b="1" kern="1200" dirty="0"/>
            <a:t>Дотације и трансфери </a:t>
          </a:r>
          <a:r>
            <a:rPr lang="sr-Cyrl-RS" sz="1400" kern="1200" dirty="0"/>
            <a:t>су трошкови које локална самоуправа </a:t>
          </a:r>
          <a:r>
            <a:rPr lang="ru-RU" sz="1400" kern="1200" dirty="0"/>
            <a:t>има за исплату институцијама које су у примарној надлежности централног/покрајинског нивоа</a:t>
          </a:r>
          <a:r>
            <a:rPr lang="sr-Cyrl-RS" sz="1400" kern="1200" dirty="0"/>
            <a:t> као што су школе, центар за социјални рад, дом здравља.</a:t>
          </a:r>
          <a:r>
            <a:rPr lang="en-US" sz="1400" kern="1200" dirty="0"/>
            <a:t> </a:t>
          </a:r>
        </a:p>
      </dsp:txBody>
      <dsp:txXfrm>
        <a:off x="2630900" y="1379705"/>
        <a:ext cx="5590663" cy="892740"/>
      </dsp:txXfrm>
    </dsp:sp>
    <dsp:sp modelId="{9312B733-3AEB-49F6-8245-08553BA2949B}">
      <dsp:nvSpPr>
        <dsp:cNvPr id="0" name=""/>
        <dsp:cNvSpPr/>
      </dsp:nvSpPr>
      <dsp:spPr>
        <a:xfrm>
          <a:off x="0" y="2428539"/>
          <a:ext cx="2055390" cy="29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38100" rIns="106680" bIns="38100" numCol="1" spcCol="1270" anchor="ctr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500" b="1" kern="1200" dirty="0">
              <a:solidFill>
                <a:schemeClr val="accent1">
                  <a:lumMod val="75000"/>
                </a:schemeClr>
              </a:solidFill>
            </a:rPr>
            <a:t>Остали расходи</a:t>
          </a:r>
          <a:endParaRPr lang="en-US" sz="1500" b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0" y="2428539"/>
        <a:ext cx="2055390" cy="297000"/>
      </dsp:txXfrm>
    </dsp:sp>
    <dsp:sp modelId="{435AB433-2559-485A-A03D-C32F36288071}">
      <dsp:nvSpPr>
        <dsp:cNvPr id="0" name=""/>
        <dsp:cNvSpPr/>
      </dsp:nvSpPr>
      <dsp:spPr>
        <a:xfrm>
          <a:off x="2055390" y="2326445"/>
          <a:ext cx="411078" cy="501187"/>
        </a:xfrm>
        <a:prstGeom prst="leftBrace">
          <a:avLst>
            <a:gd name="adj1" fmla="val 35000"/>
            <a:gd name="adj2" fmla="val 50000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93D59A-7FEC-486D-89C4-D28135F6121C}">
      <dsp:nvSpPr>
        <dsp:cNvPr id="0" name=""/>
        <dsp:cNvSpPr/>
      </dsp:nvSpPr>
      <dsp:spPr>
        <a:xfrm>
          <a:off x="2630900" y="2326445"/>
          <a:ext cx="5590663" cy="501187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sz="1400" b="1" kern="1200" dirty="0"/>
            <a:t>Остали расходи </a:t>
          </a:r>
          <a:r>
            <a:rPr lang="sr-Cyrl-RS" sz="1400" kern="1200" dirty="0"/>
            <a:t>обухватају дотације невладиним организацијама, порезе, таксе, новчане казне.</a:t>
          </a:r>
          <a:endParaRPr lang="en-US" sz="1400" kern="1200" dirty="0"/>
        </a:p>
      </dsp:txBody>
      <dsp:txXfrm>
        <a:off x="2630900" y="2326445"/>
        <a:ext cx="5590663" cy="501187"/>
      </dsp:txXfrm>
    </dsp:sp>
    <dsp:sp modelId="{EFAACCF6-3A6A-4536-89B0-F0A7C44F6BE1}">
      <dsp:nvSpPr>
        <dsp:cNvPr id="0" name=""/>
        <dsp:cNvSpPr/>
      </dsp:nvSpPr>
      <dsp:spPr>
        <a:xfrm>
          <a:off x="0" y="2983726"/>
          <a:ext cx="2057400" cy="29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38100" rIns="106680" bIns="38100" numCol="1" spcCol="1270" anchor="ctr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500" b="1" kern="1200" dirty="0">
              <a:solidFill>
                <a:schemeClr val="accent1">
                  <a:lumMod val="75000"/>
                </a:schemeClr>
              </a:solidFill>
            </a:rPr>
            <a:t>Субвенције</a:t>
          </a:r>
          <a:endParaRPr lang="en-US" sz="1500" b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0" y="2983726"/>
        <a:ext cx="2057400" cy="297000"/>
      </dsp:txXfrm>
    </dsp:sp>
    <dsp:sp modelId="{6497CA82-45EE-4BD1-AEB4-CC3961FBFB74}">
      <dsp:nvSpPr>
        <dsp:cNvPr id="0" name=""/>
        <dsp:cNvSpPr/>
      </dsp:nvSpPr>
      <dsp:spPr>
        <a:xfrm>
          <a:off x="2057399" y="2881633"/>
          <a:ext cx="411480" cy="501187"/>
        </a:xfrm>
        <a:prstGeom prst="leftBrace">
          <a:avLst>
            <a:gd name="adj1" fmla="val 35000"/>
            <a:gd name="adj2" fmla="val 50000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05939C-6B40-4C32-897A-4A6DC3E71E5B}">
      <dsp:nvSpPr>
        <dsp:cNvPr id="0" name=""/>
        <dsp:cNvSpPr/>
      </dsp:nvSpPr>
      <dsp:spPr>
        <a:xfrm>
          <a:off x="2633471" y="2881633"/>
          <a:ext cx="5596128" cy="501187"/>
        </a:xfrm>
        <a:prstGeom prst="rect">
          <a:avLst/>
        </a:prstGeom>
        <a:solidFill>
          <a:schemeClr val="accent5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b="1" kern="1200" dirty="0"/>
            <a:t>Субвенције</a:t>
          </a:r>
          <a:r>
            <a:rPr lang="ru-RU" sz="1400" kern="1200" dirty="0"/>
            <a:t> сe одобравају за функционисање међумесног превоза и  пољопривредним произвођачима. </a:t>
          </a:r>
          <a:endParaRPr lang="en-US" sz="1400" kern="1200" dirty="0"/>
        </a:p>
      </dsp:txBody>
      <dsp:txXfrm>
        <a:off x="2633471" y="2881633"/>
        <a:ext cx="5596128" cy="501187"/>
      </dsp:txXfrm>
    </dsp:sp>
    <dsp:sp modelId="{939B76D1-BB33-4E50-9ECD-839FB5787B95}">
      <dsp:nvSpPr>
        <dsp:cNvPr id="0" name=""/>
        <dsp:cNvSpPr/>
      </dsp:nvSpPr>
      <dsp:spPr>
        <a:xfrm>
          <a:off x="0" y="3538914"/>
          <a:ext cx="2055390" cy="29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38100" rIns="106680" bIns="38100" numCol="1" spcCol="1270" anchor="ctr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500" b="1" kern="1200" dirty="0">
              <a:solidFill>
                <a:schemeClr val="accent1">
                  <a:lumMod val="75000"/>
                </a:schemeClr>
              </a:solidFill>
            </a:rPr>
            <a:t>Социјална заштита</a:t>
          </a:r>
          <a:endParaRPr lang="en-US" sz="1500" b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0" y="3538914"/>
        <a:ext cx="2055390" cy="297000"/>
      </dsp:txXfrm>
    </dsp:sp>
    <dsp:sp modelId="{7845F59F-6101-48DE-ABCC-EC5351843F5B}">
      <dsp:nvSpPr>
        <dsp:cNvPr id="0" name=""/>
        <dsp:cNvSpPr/>
      </dsp:nvSpPr>
      <dsp:spPr>
        <a:xfrm>
          <a:off x="2055390" y="3436820"/>
          <a:ext cx="411078" cy="501187"/>
        </a:xfrm>
        <a:prstGeom prst="leftBrace">
          <a:avLst>
            <a:gd name="adj1" fmla="val 35000"/>
            <a:gd name="adj2" fmla="val 50000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43D6F8D-5103-4DCA-8971-053A6B7A987B}">
      <dsp:nvSpPr>
        <dsp:cNvPr id="0" name=""/>
        <dsp:cNvSpPr/>
      </dsp:nvSpPr>
      <dsp:spPr>
        <a:xfrm>
          <a:off x="2630900" y="3436820"/>
          <a:ext cx="5590663" cy="501187"/>
        </a:xfrm>
        <a:prstGeom prst="rect">
          <a:avLst/>
        </a:prstGeom>
        <a:solidFill>
          <a:schemeClr val="accent2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just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sz="1400" b="1" kern="1200" dirty="0"/>
            <a:t>Социјална заштита </a:t>
          </a:r>
          <a:r>
            <a:rPr lang="sr-Cyrl-RS" sz="1400" kern="1200" dirty="0"/>
            <a:t>обухвата све трошкове исплате социјалне помоћи за различите категорије грађана.</a:t>
          </a:r>
          <a:endParaRPr lang="en-US" sz="1400" kern="1200" dirty="0"/>
        </a:p>
      </dsp:txBody>
      <dsp:txXfrm>
        <a:off x="2630900" y="3436820"/>
        <a:ext cx="5590663" cy="501187"/>
      </dsp:txXfrm>
    </dsp:sp>
    <dsp:sp modelId="{B471A916-B6F4-4017-A447-E2C98CEE19B9}">
      <dsp:nvSpPr>
        <dsp:cNvPr id="0" name=""/>
        <dsp:cNvSpPr/>
      </dsp:nvSpPr>
      <dsp:spPr>
        <a:xfrm>
          <a:off x="0" y="4214758"/>
          <a:ext cx="2055390" cy="29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38100" rIns="106680" bIns="38100" numCol="1" spcCol="1270" anchor="ctr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500" b="1" kern="1200" dirty="0">
              <a:solidFill>
                <a:schemeClr val="accent1">
                  <a:lumMod val="75000"/>
                </a:schemeClr>
              </a:solidFill>
            </a:rPr>
            <a:t>Буџетска резерва</a:t>
          </a:r>
          <a:endParaRPr lang="en-US" sz="1500" b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0" y="4214758"/>
        <a:ext cx="2055390" cy="297000"/>
      </dsp:txXfrm>
    </dsp:sp>
    <dsp:sp modelId="{7F976215-9D17-4223-A92A-D3302071B429}">
      <dsp:nvSpPr>
        <dsp:cNvPr id="0" name=""/>
        <dsp:cNvSpPr/>
      </dsp:nvSpPr>
      <dsp:spPr>
        <a:xfrm>
          <a:off x="2055390" y="3992008"/>
          <a:ext cx="411078" cy="742500"/>
        </a:xfrm>
        <a:prstGeom prst="leftBrace">
          <a:avLst>
            <a:gd name="adj1" fmla="val 35000"/>
            <a:gd name="adj2" fmla="val 50000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60E7D26-6540-4407-AA35-D081FC05F135}">
      <dsp:nvSpPr>
        <dsp:cNvPr id="0" name=""/>
        <dsp:cNvSpPr/>
      </dsp:nvSpPr>
      <dsp:spPr>
        <a:xfrm>
          <a:off x="2630900" y="3992008"/>
          <a:ext cx="5590663" cy="742500"/>
        </a:xfrm>
        <a:prstGeom prst="rect">
          <a:avLst/>
        </a:prstGeom>
        <a:solidFill>
          <a:schemeClr val="accent4">
            <a:lumMod val="40000"/>
            <a:lumOff val="6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114300" lvl="1" indent="-114300" algn="just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sz="1500" b="1" kern="1200" dirty="0"/>
            <a:t>Буџетска резерва </a:t>
          </a:r>
          <a:r>
            <a:rPr lang="sr-Cyrl-RS" sz="1500" kern="1200" dirty="0"/>
            <a:t>представља новац који се користи за непланиране или недовољно планиране сврхе, као и у случају ванредних околности.</a:t>
          </a:r>
          <a:endParaRPr lang="en-US" sz="1500" kern="1200" dirty="0"/>
        </a:p>
      </dsp:txBody>
      <dsp:txXfrm>
        <a:off x="2630900" y="3992008"/>
        <a:ext cx="5590663" cy="742500"/>
      </dsp:txXfrm>
    </dsp:sp>
    <dsp:sp modelId="{320B77C6-F8A0-4CEB-8B55-79E4A1BAF9E9}">
      <dsp:nvSpPr>
        <dsp:cNvPr id="0" name=""/>
        <dsp:cNvSpPr/>
      </dsp:nvSpPr>
      <dsp:spPr>
        <a:xfrm>
          <a:off x="0" y="5011258"/>
          <a:ext cx="2055390" cy="297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38100" rIns="106680" bIns="38100" numCol="1" spcCol="1270" anchor="ctr" anchorCtr="0">
          <a:noAutofit/>
        </a:bodyPr>
        <a:lstStyle/>
        <a:p>
          <a:pPr marL="0" lvl="0" indent="0" algn="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r-Cyrl-RS" sz="1500" b="1" kern="1200" dirty="0">
              <a:solidFill>
                <a:schemeClr val="accent1">
                  <a:lumMod val="75000"/>
                </a:schemeClr>
              </a:solidFill>
            </a:rPr>
            <a:t>Капитални издаци</a:t>
          </a:r>
          <a:endParaRPr lang="en-US" sz="1500" b="1" kern="1200" dirty="0">
            <a:solidFill>
              <a:schemeClr val="accent1">
                <a:lumMod val="75000"/>
              </a:schemeClr>
            </a:solidFill>
          </a:endParaRPr>
        </a:p>
      </dsp:txBody>
      <dsp:txXfrm>
        <a:off x="0" y="5011258"/>
        <a:ext cx="2055390" cy="297000"/>
      </dsp:txXfrm>
    </dsp:sp>
    <dsp:sp modelId="{803A06C6-F698-48F4-A91D-0B2B17EECBA4}">
      <dsp:nvSpPr>
        <dsp:cNvPr id="0" name=""/>
        <dsp:cNvSpPr/>
      </dsp:nvSpPr>
      <dsp:spPr>
        <a:xfrm>
          <a:off x="2055390" y="4788508"/>
          <a:ext cx="411078" cy="742500"/>
        </a:xfrm>
        <a:prstGeom prst="leftBrace">
          <a:avLst>
            <a:gd name="adj1" fmla="val 35000"/>
            <a:gd name="adj2" fmla="val 50000"/>
          </a:avLst>
        </a:pr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E0050D-5592-4FFB-BC24-07DF887B3DF2}">
      <dsp:nvSpPr>
        <dsp:cNvPr id="0" name=""/>
        <dsp:cNvSpPr/>
      </dsp:nvSpPr>
      <dsp:spPr>
        <a:xfrm>
          <a:off x="2630900" y="4788508"/>
          <a:ext cx="5590663" cy="742500"/>
        </a:xfrm>
        <a:prstGeom prst="rect">
          <a:avLst/>
        </a:prstGeom>
        <a:solidFill>
          <a:schemeClr val="accent1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marL="114300" lvl="1" indent="-114300" algn="just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r-Cyrl-RS" sz="1500" b="1" kern="1200" dirty="0"/>
            <a:t>Капитални издаци </a:t>
          </a:r>
          <a:r>
            <a:rPr lang="sr-Cyrl-RS" sz="1500" kern="1200" dirty="0"/>
            <a:t>су трошкови за изградњу нових, или инвестиционо одржавање постојећих објеката, набавку опреме, машина земљишта и слично.</a:t>
          </a:r>
          <a:endParaRPr lang="en-US" sz="1500" kern="1200" dirty="0"/>
        </a:p>
      </dsp:txBody>
      <dsp:txXfrm>
        <a:off x="2630900" y="4788508"/>
        <a:ext cx="5590663" cy="7425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diagrams.loki3.com/BracketList">
  <dgm:title val="Vertical Bracket List"/>
  <dgm:desc val="Use to show grouped blocks of information.  Works well with large amounts of Level 2 text."/>
  <dgm:catLst>
    <dgm:cat type="list" pri="4110"/>
    <dgm:cat type="officeonline" pri="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3" srcId="0" destId="1" srcOrd="0" destOrd="0"/>
        <dgm:cxn modelId="4" srcId="1" destId="11" srcOrd="0" destOrd="0"/>
        <dgm:cxn modelId="5" srcId="0" destId="2" srcOrd="0" destOrd="0"/>
        <dgm:cxn modelId="6" srcId="2" destId="21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V" refType="primFontSz" refFor="des" refForName="parTx" fact="0.1"/>
      <dgm:constr type="primFontSz" for="des" forName="parTx" val="65"/>
      <dgm:constr type="primFontSz" for="des" forName="desTx" refType="primFontSz" refFor="des" refForName="parTx"/>
      <dgm:constr type="h" for="des" forName="parTx" refType="primFontSz" refFor="des" refForName="parTx" fact="0.55"/>
      <dgm:constr type="h" for="des" forName="bracket" refType="primFontSz" refFor="des" refForName="parTx" fact="0.55"/>
      <dgm:constr type="h" for="des" forName="desTx" refType="primFontSz" refFor="des" refForName="parTx" fact="0.55"/>
    </dgm:constrLst>
    <dgm:ruleLst>
      <dgm:rule type="primFontSz" for="des" forName="parTx" val="5" fact="NaN" max="NaN"/>
    </dgm:ruleLst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Tx" refType="w" fact="0.25"/>
          <dgm:constr type="w" for="ch" forName="bracket" refType="w" fact="0.05"/>
          <dgm:constr type="w" for="ch" forName="spH" refType="w" fact="0.02"/>
          <dgm:constr type="w" for="ch" forName="desTx" refType="w" fact="0.68"/>
          <dgm:constr type="h" for="ch" forName="bracket" refType="h" refFor="ch" refForName="desTx" op="gte"/>
          <dgm:constr type="h" for="ch" forName="bracket" refType="h" refFor="ch" refForName="parTx" op="gte"/>
          <dgm:constr type="h" for="ch" forName="desTx" refType="h" refFor="ch" refForName="parTx" op="gte"/>
        </dgm:constrLst>
        <dgm:ruleLst/>
        <dgm:layoutNode name="parTx" styleLbl="revTx">
          <dgm:varLst>
            <dgm:chMax val="1"/>
            <dgm:bulletEnabled val="1"/>
          </dgm:varLst>
          <dgm:choose name="Name8">
            <dgm:if name="Name9" func="var" arg="dir" op="equ" val="norm">
              <dgm:alg type="tx">
                <dgm:param type="parTxLTRAlign" val="r"/>
              </dgm:alg>
            </dgm:if>
            <dgm:else name="Name10">
              <dgm:alg type="tx">
                <dgm:param type="parTxLTRAlign" val="l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tMarg" refType="primFontSz" fact="0.2"/>
            <dgm:constr type="bMarg" refType="primFontSz" fact="0.2"/>
          </dgm:constrLst>
          <dgm:ruleLst>
            <dgm:rule type="h" val="INF" fact="NaN" max="NaN"/>
          </dgm:ruleLst>
        </dgm:layoutNode>
        <dgm:layoutNode name="bracket" styleLbl="parChTrans1D1">
          <dgm:alg type="sp"/>
          <dgm:choose name="Name11">
            <dgm:if name="Name12" func="var" arg="dir" op="equ" val="norm">
              <dgm:shape xmlns:r="http://schemas.openxmlformats.org/officeDocument/2006/relationships" type="leftBrace" r:blip="">
                <dgm:adjLst>
                  <dgm:adj idx="1" val="0.35"/>
                </dgm:adjLst>
              </dgm:shape>
            </dgm:if>
            <dgm:else name="Name13">
              <dgm:shape xmlns:r="http://schemas.openxmlformats.org/officeDocument/2006/relationships" rot="180" type="leftBrace" r:blip="">
                <dgm:adjLst>
                  <dgm:adj idx="1" val="0.35"/>
                </dgm:adjLst>
              </dgm:shape>
            </dgm:else>
          </dgm:choose>
          <dgm:presOf/>
        </dgm:layoutNode>
        <dgm:layoutNode name="spH">
          <dgm:alg type="sp"/>
        </dgm:layoutNode>
        <dgm:choose name="Name14">
          <dgm:if name="Name15" axis="ch" ptType="node" func="cnt" op="gte" val="1">
            <dgm:layoutNode name="desTx" styleLbl="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secFontSz" refType="primFontSz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h" val="INF" fact="NaN" max="NaN"/>
              </dgm:ruleLst>
            </dgm:layoutNode>
          </dgm:if>
          <dgm:else name="Name16"/>
        </dgm:choose>
      </dgm:layoutNode>
      <dgm:forEach name="Name17" axis="followSib" ptType="sibTrans" cnt="1">
        <dgm:layoutNode name="spV">
          <dgm:alg type="sp"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200638-5DF4-4430-A5FC-8138B5BDD0B3}" type="datetimeFigureOut">
              <a:rPr lang="en-US" smtClean="0"/>
              <a:pPr/>
              <a:t>2/14/2023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CEC979-1A5F-46ED-8288-2BF6E691AD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8908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2T11:53:55.837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1 24575,'0'0'-8191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4:30.300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1 0,'0'0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4:30.707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0 1,'0'0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4:30.961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0 1,'0'0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4:31.891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43 0,'-4'4,"-3"0,-2 4,-3 0,1-1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4:32.156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0 0,'0'0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4:32.359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0 0,'0'0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4:32.834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1 0,'3'0,"2"0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4:29.847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0 0,'0'0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4:31.421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1 1,'0'0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4:33.165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0 1,'4'0,"0"0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2T11:53:56.43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4:33.416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1 0,'0'4,"0"0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4:33.722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0 1,'0'4,"0"0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4:33.940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0 0,'0'0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4:34.053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0 0,'0'0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4:34.224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0 0,'0'0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4:44.024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0 1,'0'0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4:44.521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1 0,'0'0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4:59.128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0 1,'0'0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4:59.647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0 1,'0'0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5:00.945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1 1,'0'0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2T11:53:56.82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5:10.851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1 1,'0'0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5:25.308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1 1,'0'0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5:25.959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1 1,'0'0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5:26.488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1 0,'0'0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5:26.941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1 0,'0'0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5:27.410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1 1,'0'0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5:27.613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1 1,'0'0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5:37.471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0 1,'0'0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5:39.177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8 0,'-3'0,"-2"0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5:39.380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1 0,'0'0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2T11:53:57.192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5:39.958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0 0,'0'0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5:40.145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0 0,'0'0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5:40.426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0 0,'0'0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5:40.583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0 0,'0'0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1-02T11:53:57.538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1 24575,'0'0'-8191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3:53.510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0 0,'0'0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3:54.578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1 1,'0'0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4:14.248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1 1,'0'0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11-02T13:04:14.888"/>
    </inkml:context>
    <inkml:brush xml:id="br0">
      <inkml:brushProperty name="width" value="0.1" units="cm"/>
      <inkml:brushProperty name="height" value="0.6" units="cm"/>
      <inkml:brushProperty name="color" value="#008C3A"/>
      <inkml:brushProperty name="ignorePressure" value="1"/>
      <inkml:brushProperty name="inkEffects" value="pencil"/>
    </inkml:brush>
  </inkml:definitions>
  <inkml:trace contextRef="#ctx0" brushRef="#br0">1 0,'3'0,"2"0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43283B-6AD6-429E-9A6B-CD6015251173}" type="datetimeFigureOut">
              <a:rPr lang="en-US" smtClean="0"/>
              <a:pPr/>
              <a:t>2/14/2023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DD3E29-5E3C-4E2A-B6D2-72A9CD53AB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7705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DD3E29-5E3C-4E2A-B6D2-72A9CD53ABC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412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DD3E29-5E3C-4E2A-B6D2-72A9CD53ABC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9706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DD3E29-5E3C-4E2A-B6D2-72A9CD53ABC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4415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0DD3E29-5E3C-4E2A-B6D2-72A9CD53ABC5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6804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DD3E29-5E3C-4E2A-B6D2-72A9CD53ABC5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7668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AD10BBE-970E-465E-8BD0-88963FACAF9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0534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87EF8-07F1-4132-9D28-E3E3FCCC23B1}" type="datetime1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2166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049EEE-4F84-4052-B363-C737F6A14016}" type="datetime1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587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20370-F757-4CDD-B7F0-D08A120BC05A}" type="datetime1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0485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496EC-4D37-4B83-A4A3-1B59CDA3ECBF}" type="datetime1">
              <a:rPr lang="en-US" smtClean="0"/>
              <a:t>2/14/2023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5404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87EF8-07F1-4132-9D28-E3E3FCCC23B1}" type="datetime1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93858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77A51-6661-464F-AF3F-5F9E5897B61D}" type="datetime1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078967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E79DB-ED39-4329-92C5-F5019745971C}" type="datetime1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14786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77A51-6661-464F-AF3F-5F9E5897B61D}" type="datetime1">
              <a:rPr lang="en-US" smtClean="0"/>
              <a:t>2/14/2023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020955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77A51-6661-464F-AF3F-5F9E5897B61D}" type="datetime1">
              <a:rPr lang="en-US" smtClean="0"/>
              <a:t>2/14/2023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673514"/>
      </p:ext>
    </p:extLst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F04FF-B6FF-4841-86BA-8CA90B73CA57}" type="datetime1">
              <a:rPr lang="en-US" smtClean="0"/>
              <a:t>2/14/2023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024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211A5-A3A8-4BB4-99CF-D7D00093951F}" type="datetime1">
              <a:rPr lang="en-US" smtClean="0"/>
              <a:t>2/14/2023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450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078895-3498-4D33-B7FC-B54F27028AE1}" type="datetime1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1744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77A51-6661-464F-AF3F-5F9E5897B61D}" type="datetime1">
              <a:rPr lang="en-US" smtClean="0"/>
              <a:t>2/14/2023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589969"/>
      </p:ext>
    </p:extLst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AEFDB-907E-4C9B-961F-C8E7D4ED2114}" type="datetime1">
              <a:rPr lang="en-US" smtClean="0"/>
              <a:t>2/14/2023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8499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77A51-6661-464F-AF3F-5F9E5897B61D}" type="datetime1">
              <a:rPr lang="en-US" smtClean="0"/>
              <a:t>2/14/2023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46733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77A51-6661-464F-AF3F-5F9E5897B61D}" type="datetime1">
              <a:rPr lang="en-US" smtClean="0"/>
              <a:t>2/14/2023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575060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77A51-6661-464F-AF3F-5F9E5897B61D}" type="datetime1">
              <a:rPr lang="en-US" smtClean="0"/>
              <a:t>2/14/2023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97491872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77A51-6661-464F-AF3F-5F9E5897B61D}" type="datetime1">
              <a:rPr lang="en-US" smtClean="0"/>
              <a:t>2/14/2023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206179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77A51-6661-464F-AF3F-5F9E5897B61D}" type="datetime1">
              <a:rPr lang="en-US" smtClean="0"/>
              <a:t>2/14/2023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606795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77A51-6661-464F-AF3F-5F9E5897B61D}" type="datetime1">
              <a:rPr lang="en-US" smtClean="0"/>
              <a:t>2/14/2023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9823326"/>
      </p:ext>
    </p:extLst>
  </p:cSld>
  <p:clrMapOvr>
    <a:masterClrMapping/>
  </p:clrMapOvr>
  <p:hf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77A51-6661-464F-AF3F-5F9E5897B61D}" type="datetime1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154218"/>
      </p:ext>
    </p:extLst>
  </p:cSld>
  <p:clrMapOvr>
    <a:masterClrMapping/>
  </p:clrMapOvr>
  <p:hf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77A51-6661-464F-AF3F-5F9E5897B61D}" type="datetime1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392960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2E79DB-ED39-4329-92C5-F5019745971C}" type="datetime1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55886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496EC-4D37-4B83-A4A3-1B59CDA3ECBF}" type="datetime1">
              <a:rPr lang="en-US" smtClean="0"/>
              <a:t>2/14/2023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96335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177A51-6661-464F-AF3F-5F9E5897B61D}" type="datetime1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413624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83F819-929A-4FD7-A544-D4CCA8B66912}" type="datetime1">
              <a:rPr lang="en-US" smtClean="0"/>
              <a:t>2/14/2023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745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64A61-12DB-4731-919F-1A852C2C9915}" type="datetime1">
              <a:rPr lang="en-US" smtClean="0"/>
              <a:t>2/14/2023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5485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F04FF-B6FF-4841-86BA-8CA90B73CA57}" type="datetime1">
              <a:rPr lang="en-US" smtClean="0"/>
              <a:t>2/14/2023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4893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211A5-A3A8-4BB4-99CF-D7D00093951F}" type="datetime1">
              <a:rPr lang="en-US" smtClean="0"/>
              <a:t>2/14/2023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4341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A6CDD-F840-42B5-8D8B-324DC27B5908}" type="datetime1">
              <a:rPr lang="en-US" smtClean="0"/>
              <a:t>2/14/2023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943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AEFDB-907E-4C9B-961F-C8E7D4ED2114}" type="datetime1">
              <a:rPr lang="en-US" smtClean="0"/>
              <a:t>2/14/2023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42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15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177A51-6661-464F-AF3F-5F9E5897B61D}" type="datetime1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81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1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16177A51-6661-464F-AF3F-5F9E5897B61D}" type="datetime1">
              <a:rPr lang="en-US" smtClean="0"/>
              <a:t>2/14/2023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5FB0A07-249F-4345-993B-6AB4700608B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932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3" r:id="rId1"/>
    <p:sldLayoutId id="2147483894" r:id="rId2"/>
    <p:sldLayoutId id="2147483895" r:id="rId3"/>
    <p:sldLayoutId id="2147483896" r:id="rId4"/>
    <p:sldLayoutId id="2147483897" r:id="rId5"/>
    <p:sldLayoutId id="2147483898" r:id="rId6"/>
    <p:sldLayoutId id="2147483899" r:id="rId7"/>
    <p:sldLayoutId id="2147483900" r:id="rId8"/>
    <p:sldLayoutId id="2147483901" r:id="rId9"/>
    <p:sldLayoutId id="2147483902" r:id="rId10"/>
    <p:sldLayoutId id="2147483903" r:id="rId11"/>
    <p:sldLayoutId id="2147483904" r:id="rId12"/>
    <p:sldLayoutId id="2147483905" r:id="rId13"/>
    <p:sldLayoutId id="2147483906" r:id="rId14"/>
    <p:sldLayoutId id="2147483907" r:id="rId15"/>
    <p:sldLayoutId id="2147483908" r:id="rId16"/>
    <p:sldLayoutId id="2147483909" r:id="rId17"/>
    <p:sldLayoutId id="2147483910" r:id="rId18"/>
    <p:sldLayoutId id="2147483911" r:id="rId19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image" Target="../media/image15.png"/><Relationship Id="rId26" Type="http://schemas.openxmlformats.org/officeDocument/2006/relationships/image" Target="../media/image17.png"/><Relationship Id="rId39" Type="http://schemas.openxmlformats.org/officeDocument/2006/relationships/image" Target="../media/image170.png"/><Relationship Id="rId21" Type="http://schemas.openxmlformats.org/officeDocument/2006/relationships/customXml" Target="../ink/ink4.xml"/><Relationship Id="rId34" Type="http://schemas.openxmlformats.org/officeDocument/2006/relationships/image" Target="../media/image150.png"/><Relationship Id="rId42" Type="http://schemas.openxmlformats.org/officeDocument/2006/relationships/image" Target="../media/image21.png"/><Relationship Id="rId47" Type="http://schemas.openxmlformats.org/officeDocument/2006/relationships/customXml" Target="../ink/ink19.xml"/><Relationship Id="rId50" Type="http://schemas.openxmlformats.org/officeDocument/2006/relationships/image" Target="../media/image22.png"/><Relationship Id="rId55" Type="http://schemas.openxmlformats.org/officeDocument/2006/relationships/customXml" Target="../ink/ink23.xml"/><Relationship Id="rId63" Type="http://schemas.openxmlformats.org/officeDocument/2006/relationships/customXml" Target="../ink/ink28.xml"/><Relationship Id="rId68" Type="http://schemas.openxmlformats.org/officeDocument/2006/relationships/image" Target="../media/image30.png"/><Relationship Id="rId76" Type="http://schemas.openxmlformats.org/officeDocument/2006/relationships/image" Target="../media/image34.png"/><Relationship Id="rId84" Type="http://schemas.openxmlformats.org/officeDocument/2006/relationships/customXml" Target="../ink/ink39.xml"/><Relationship Id="rId89" Type="http://schemas.openxmlformats.org/officeDocument/2006/relationships/customXml" Target="../ink/ink42.xml"/><Relationship Id="rId7" Type="http://schemas.microsoft.com/office/2007/relationships/hdphoto" Target="../media/hdphoto2.wdp"/><Relationship Id="rId71" Type="http://schemas.openxmlformats.org/officeDocument/2006/relationships/customXml" Target="../ink/ink32.xml"/><Relationship Id="rId2" Type="http://schemas.openxmlformats.org/officeDocument/2006/relationships/notesSlide" Target="../notesSlides/notesSlide6.xml"/><Relationship Id="rId16" Type="http://schemas.microsoft.com/office/2007/relationships/hdphoto" Target="../media/hdphoto5.wdp"/><Relationship Id="rId29" Type="http://schemas.openxmlformats.org/officeDocument/2006/relationships/customXml" Target="../ink/ink9.xml"/><Relationship Id="rId11" Type="http://schemas.openxmlformats.org/officeDocument/2006/relationships/image" Target="../media/image11.png"/><Relationship Id="rId24" Type="http://schemas.openxmlformats.org/officeDocument/2006/relationships/image" Target="../media/image16.png"/><Relationship Id="rId32" Type="http://schemas.openxmlformats.org/officeDocument/2006/relationships/image" Target="../media/image20.png"/><Relationship Id="rId37" Type="http://schemas.openxmlformats.org/officeDocument/2006/relationships/image" Target="../media/image160.png"/><Relationship Id="rId40" Type="http://schemas.openxmlformats.org/officeDocument/2006/relationships/customXml" Target="../ink/ink15.xml"/><Relationship Id="rId45" Type="http://schemas.openxmlformats.org/officeDocument/2006/relationships/customXml" Target="../ink/ink18.xml"/><Relationship Id="rId53" Type="http://schemas.openxmlformats.org/officeDocument/2006/relationships/customXml" Target="../ink/ink22.xml"/><Relationship Id="rId58" Type="http://schemas.openxmlformats.org/officeDocument/2006/relationships/image" Target="../media/image25.png"/><Relationship Id="rId66" Type="http://schemas.openxmlformats.org/officeDocument/2006/relationships/image" Target="../media/image29.png"/><Relationship Id="rId74" Type="http://schemas.openxmlformats.org/officeDocument/2006/relationships/image" Target="../media/image33.png"/><Relationship Id="rId79" Type="http://schemas.openxmlformats.org/officeDocument/2006/relationships/customXml" Target="../ink/ink36.xml"/><Relationship Id="rId87" Type="http://schemas.openxmlformats.org/officeDocument/2006/relationships/image" Target="../media/image39.png"/><Relationship Id="rId5" Type="http://schemas.openxmlformats.org/officeDocument/2006/relationships/image" Target="../media/image8.png"/><Relationship Id="rId61" Type="http://schemas.openxmlformats.org/officeDocument/2006/relationships/customXml" Target="../ink/ink27.xml"/><Relationship Id="rId82" Type="http://schemas.openxmlformats.org/officeDocument/2006/relationships/customXml" Target="../ink/ink38.xml"/><Relationship Id="rId90" Type="http://schemas.openxmlformats.org/officeDocument/2006/relationships/customXml" Target="../ink/ink43.xml"/><Relationship Id="rId19" Type="http://schemas.openxmlformats.org/officeDocument/2006/relationships/customXml" Target="../ink/ink2.xml"/><Relationship Id="rId4" Type="http://schemas.microsoft.com/office/2007/relationships/hdphoto" Target="../media/hdphoto1.wdp"/><Relationship Id="rId9" Type="http://schemas.openxmlformats.org/officeDocument/2006/relationships/image" Target="../media/image10.png"/><Relationship Id="rId14" Type="http://schemas.openxmlformats.org/officeDocument/2006/relationships/image" Target="../media/image13.heic"/><Relationship Id="rId22" Type="http://schemas.openxmlformats.org/officeDocument/2006/relationships/customXml" Target="../ink/ink5.xml"/><Relationship Id="rId27" Type="http://schemas.openxmlformats.org/officeDocument/2006/relationships/customXml" Target="../ink/ink8.xml"/><Relationship Id="rId30" Type="http://schemas.openxmlformats.org/officeDocument/2006/relationships/image" Target="../media/image19.png"/><Relationship Id="rId35" Type="http://schemas.openxmlformats.org/officeDocument/2006/relationships/customXml" Target="../ink/ink12.xml"/><Relationship Id="rId43" Type="http://schemas.openxmlformats.org/officeDocument/2006/relationships/customXml" Target="../ink/ink17.xml"/><Relationship Id="rId48" Type="http://schemas.openxmlformats.org/officeDocument/2006/relationships/image" Target="../media/image210.png"/><Relationship Id="rId56" Type="http://schemas.openxmlformats.org/officeDocument/2006/relationships/customXml" Target="../ink/ink24.xml"/><Relationship Id="rId64" Type="http://schemas.openxmlformats.org/officeDocument/2006/relationships/image" Target="../media/image28.png"/><Relationship Id="rId69" Type="http://schemas.openxmlformats.org/officeDocument/2006/relationships/customXml" Target="../ink/ink31.xml"/><Relationship Id="rId77" Type="http://schemas.openxmlformats.org/officeDocument/2006/relationships/customXml" Target="../ink/ink35.xml"/><Relationship Id="rId8" Type="http://schemas.openxmlformats.org/officeDocument/2006/relationships/hyperlink" Target="http://www.kovin.org.rs/" TargetMode="External"/><Relationship Id="rId51" Type="http://schemas.openxmlformats.org/officeDocument/2006/relationships/customXml" Target="../ink/ink21.xml"/><Relationship Id="rId72" Type="http://schemas.openxmlformats.org/officeDocument/2006/relationships/image" Target="../media/image32.png"/><Relationship Id="rId80" Type="http://schemas.openxmlformats.org/officeDocument/2006/relationships/customXml" Target="../ink/ink37.xml"/><Relationship Id="rId85" Type="http://schemas.openxmlformats.org/officeDocument/2006/relationships/image" Target="../media/image38.png"/><Relationship Id="rId3" Type="http://schemas.openxmlformats.org/officeDocument/2006/relationships/image" Target="../media/image7.png"/><Relationship Id="rId12" Type="http://schemas.microsoft.com/office/2007/relationships/hdphoto" Target="../media/hdphoto4.wdp"/><Relationship Id="rId17" Type="http://schemas.openxmlformats.org/officeDocument/2006/relationships/customXml" Target="../ink/ink1.xml"/><Relationship Id="rId25" Type="http://schemas.openxmlformats.org/officeDocument/2006/relationships/customXml" Target="../ink/ink7.xml"/><Relationship Id="rId33" Type="http://schemas.openxmlformats.org/officeDocument/2006/relationships/customXml" Target="../ink/ink11.xml"/><Relationship Id="rId38" Type="http://schemas.openxmlformats.org/officeDocument/2006/relationships/customXml" Target="../ink/ink14.xml"/><Relationship Id="rId46" Type="http://schemas.openxmlformats.org/officeDocument/2006/relationships/image" Target="../media/image200.png"/><Relationship Id="rId59" Type="http://schemas.openxmlformats.org/officeDocument/2006/relationships/customXml" Target="../ink/ink26.xml"/><Relationship Id="rId67" Type="http://schemas.openxmlformats.org/officeDocument/2006/relationships/customXml" Target="../ink/ink30.xml"/><Relationship Id="rId20" Type="http://schemas.openxmlformats.org/officeDocument/2006/relationships/customXml" Target="../ink/ink3.xml"/><Relationship Id="rId41" Type="http://schemas.openxmlformats.org/officeDocument/2006/relationships/customXml" Target="../ink/ink16.xml"/><Relationship Id="rId54" Type="http://schemas.openxmlformats.org/officeDocument/2006/relationships/image" Target="../media/image24.png"/><Relationship Id="rId62" Type="http://schemas.openxmlformats.org/officeDocument/2006/relationships/image" Target="../media/image27.png"/><Relationship Id="rId70" Type="http://schemas.openxmlformats.org/officeDocument/2006/relationships/image" Target="../media/image31.png"/><Relationship Id="rId75" Type="http://schemas.openxmlformats.org/officeDocument/2006/relationships/customXml" Target="../ink/ink34.xml"/><Relationship Id="rId83" Type="http://schemas.openxmlformats.org/officeDocument/2006/relationships/image" Target="../media/image37.png"/><Relationship Id="rId88" Type="http://schemas.openxmlformats.org/officeDocument/2006/relationships/customXml" Target="../ink/ink4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9.png"/><Relationship Id="rId15" Type="http://schemas.openxmlformats.org/officeDocument/2006/relationships/image" Target="../media/image14.png"/><Relationship Id="rId23" Type="http://schemas.openxmlformats.org/officeDocument/2006/relationships/customXml" Target="../ink/ink6.xml"/><Relationship Id="rId28" Type="http://schemas.openxmlformats.org/officeDocument/2006/relationships/image" Target="../media/image18.png"/><Relationship Id="rId36" Type="http://schemas.openxmlformats.org/officeDocument/2006/relationships/customXml" Target="../ink/ink13.xml"/><Relationship Id="rId49" Type="http://schemas.openxmlformats.org/officeDocument/2006/relationships/customXml" Target="../ink/ink20.xml"/><Relationship Id="rId57" Type="http://schemas.openxmlformats.org/officeDocument/2006/relationships/customXml" Target="../ink/ink25.xml"/><Relationship Id="rId10" Type="http://schemas.microsoft.com/office/2007/relationships/hdphoto" Target="../media/hdphoto3.wdp"/><Relationship Id="rId31" Type="http://schemas.openxmlformats.org/officeDocument/2006/relationships/customXml" Target="../ink/ink10.xml"/><Relationship Id="rId44" Type="http://schemas.openxmlformats.org/officeDocument/2006/relationships/image" Target="../media/image190.png"/><Relationship Id="rId52" Type="http://schemas.openxmlformats.org/officeDocument/2006/relationships/image" Target="../media/image23.png"/><Relationship Id="rId60" Type="http://schemas.openxmlformats.org/officeDocument/2006/relationships/image" Target="../media/image26.png"/><Relationship Id="rId65" Type="http://schemas.openxmlformats.org/officeDocument/2006/relationships/customXml" Target="../ink/ink29.xml"/><Relationship Id="rId73" Type="http://schemas.openxmlformats.org/officeDocument/2006/relationships/customXml" Target="../ink/ink33.xml"/><Relationship Id="rId78" Type="http://schemas.openxmlformats.org/officeDocument/2006/relationships/image" Target="../media/image35.png"/><Relationship Id="rId81" Type="http://schemas.openxmlformats.org/officeDocument/2006/relationships/image" Target="../media/image36.png"/><Relationship Id="rId86" Type="http://schemas.openxmlformats.org/officeDocument/2006/relationships/customXml" Target="../ink/ink4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trezor@kovin.org.rs" TargetMode="External"/><Relationship Id="rId2" Type="http://schemas.openxmlformats.org/officeDocument/2006/relationships/hyperlink" Target="https://www.kovin.rs/" TargetMode="External"/><Relationship Id="rId1" Type="http://schemas.openxmlformats.org/officeDocument/2006/relationships/slideLayout" Target="../slideLayouts/slideLayout3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0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1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3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0728" y="1700808"/>
            <a:ext cx="6982544" cy="1470025"/>
          </a:xfrm>
        </p:spPr>
        <p:txBody>
          <a:bodyPr>
            <a:normAutofit/>
          </a:bodyPr>
          <a:lstStyle/>
          <a:p>
            <a:pPr algn="ctr"/>
            <a:r>
              <a:rPr lang="sr-Cyrl-RS" sz="4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ОПШТИНА КОВИН</a:t>
            </a:r>
            <a:endParaRPr lang="en-US" sz="4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5656" y="3559174"/>
            <a:ext cx="6400800" cy="1470025"/>
          </a:xfrm>
        </p:spPr>
        <p:txBody>
          <a:bodyPr/>
          <a:lstStyle/>
          <a:p>
            <a:pPr algn="ctr"/>
            <a:r>
              <a:rPr lang="sr-Cyrl-R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ВОДИЧ КРОЗ </a:t>
            </a:r>
          </a:p>
          <a:p>
            <a:pPr algn="ctr"/>
            <a:r>
              <a:rPr lang="sr-Cyrl-R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ОДЛУКУ О БУЏЕТУ за 2023. годину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7BF71E7-4509-DF48-BC38-8BC8E06407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51917"/>
            <a:ext cx="2032000" cy="203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2155704"/>
      </p:ext>
    </p:extLst>
  </p:cSld>
  <p:clrMapOvr>
    <a:masterClrMapping/>
  </p:clrMapOvr>
  <p:extLst>
    <p:ext uri="{E180D4A7-C9FB-4DFB-919C-405C955672EB}">
      <p14:showEvtLst xmlns:p14="http://schemas.microsoft.com/office/powerpoint/2010/main">
        <p14:playEvt time="0" objId="11"/>
        <p14:stopEvt time="6233" objId="11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0AF26-CBF3-47D3-B412-DD36193B6A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609600"/>
            <a:ext cx="6842721" cy="1320800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sr-Cyrl-RS" sz="2700" b="1" dirty="0">
                <a:solidFill>
                  <a:schemeClr val="accent1">
                    <a:lumMod val="75000"/>
                  </a:schemeClr>
                </a:solidFill>
              </a:rPr>
              <a:t>Графички приказ планираних прихода и примања за 202</a:t>
            </a:r>
            <a:r>
              <a:rPr lang="sr-Latn-RS" sz="2700" b="1" dirty="0">
                <a:solidFill>
                  <a:schemeClr val="accent1">
                    <a:lumMod val="75000"/>
                  </a:schemeClr>
                </a:solidFill>
              </a:rPr>
              <a:t>3</a:t>
            </a:r>
            <a:r>
              <a:rPr lang="sr-Cyrl-RS" sz="2700" b="1" dirty="0">
                <a:solidFill>
                  <a:schemeClr val="accent1">
                    <a:lumMod val="75000"/>
                  </a:schemeClr>
                </a:solidFill>
              </a:rPr>
              <a:t>. годину</a:t>
            </a:r>
            <a:endParaRPr lang="en-US" sz="27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78D249-127B-455E-A23A-CF5A13A65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75FB0A07-249F-4345-993B-6AB4700608B8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1E63DF07-81EE-E93C-68DD-C5FE23FC53C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1396334"/>
              </p:ext>
            </p:extLst>
          </p:nvPr>
        </p:nvGraphicFramePr>
        <p:xfrm>
          <a:off x="1187624" y="2132856"/>
          <a:ext cx="6496050" cy="38576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361643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3FCF31A-C414-495D-B6FB-67BE073A9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13314" name="Rectangle 2">
            <a:extLst>
              <a:ext uri="{FF2B5EF4-FFF2-40B4-BE49-F238E27FC236}">
                <a16:creationId xmlns:a16="http://schemas.microsoft.com/office/drawing/2014/main" id="{087E60ED-409A-4469-8A69-9AF5DEC571B7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477260" y="346082"/>
            <a:ext cx="7961313" cy="1143000"/>
          </a:xfrm>
        </p:spPr>
        <p:txBody>
          <a:bodyPr>
            <a:normAutofit/>
          </a:bodyPr>
          <a:lstStyle/>
          <a:p>
            <a:r>
              <a:rPr lang="sr-Cyrl-RS" sz="2800" dirty="0">
                <a:solidFill>
                  <a:schemeClr val="accent1">
                    <a:lumMod val="75000"/>
                  </a:schemeClr>
                </a:solidFill>
              </a:rPr>
              <a:t>промене Које се очекују у буџету у односу на текућу 2022</a:t>
            </a:r>
            <a:r>
              <a:rPr lang="en-US" sz="2800" dirty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sr-Cyrl-RS" sz="2800" dirty="0">
                <a:solidFill>
                  <a:schemeClr val="accent1">
                    <a:lumMod val="75000"/>
                  </a:schemeClr>
                </a:solidFill>
              </a:rPr>
              <a:t> годину:</a:t>
            </a:r>
            <a:endParaRPr 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0E797032-4144-4533-8624-B69EB7AFB8A8}"/>
              </a:ext>
            </a:extLst>
          </p:cNvPr>
          <p:cNvSpPr>
            <a:spLocks noGrp="1" noChangeArrowheads="1"/>
          </p:cNvSpPr>
          <p:nvPr>
            <p:ph sz="half" idx="4294967295"/>
          </p:nvPr>
        </p:nvSpPr>
        <p:spPr>
          <a:xfrm>
            <a:off x="0" y="1509713"/>
            <a:ext cx="8459788" cy="1130300"/>
          </a:xfrm>
          <a:solidFill>
            <a:schemeClr val="bg1"/>
          </a:solidFill>
        </p:spPr>
        <p:txBody>
          <a:bodyPr>
            <a:normAutofit fontScale="85000" lnSpcReduction="10000"/>
          </a:bodyPr>
          <a:lstStyle/>
          <a:p>
            <a:pPr algn="just"/>
            <a:r>
              <a:rPr lang="sr-Cyrl-RS" dirty="0"/>
              <a:t>Пројектовано је да ће укупни планирани приходи и примања наше општине у 2023. години бити смањени</a:t>
            </a:r>
            <a:r>
              <a:rPr lang="sr-Cyrl-RS" b="1" dirty="0"/>
              <a:t> </a:t>
            </a:r>
            <a:r>
              <a:rPr lang="sr-Cyrl-RS" dirty="0"/>
              <a:t>у односу на последњу измену Одлуке о буџету за 2022</a:t>
            </a:r>
            <a:r>
              <a:rPr lang="sr-Cyrl-RS" dirty="0">
                <a:solidFill>
                  <a:schemeClr val="accent3">
                    <a:lumMod val="75000"/>
                  </a:schemeClr>
                </a:solidFill>
              </a:rPr>
              <a:t>. </a:t>
            </a:r>
            <a:r>
              <a:rPr lang="sr-Cyrl-RS" dirty="0"/>
              <a:t>годину за</a:t>
            </a:r>
            <a:r>
              <a:rPr lang="sr-Cyrl-RS" b="1" dirty="0"/>
              <a:t> </a:t>
            </a:r>
            <a:r>
              <a:rPr lang="sr-Cyrl-RS" dirty="0"/>
              <a:t>71.878.000 динара, односно за 2,77 %.</a:t>
            </a:r>
            <a:endParaRPr lang="en-US" dirty="0"/>
          </a:p>
          <a:p>
            <a:endParaRPr lang="en-US" dirty="0"/>
          </a:p>
        </p:txBody>
      </p:sp>
      <p:sp>
        <p:nvSpPr>
          <p:cNvPr id="13316" name="Rectangle 4">
            <a:extLst>
              <a:ext uri="{FF2B5EF4-FFF2-40B4-BE49-F238E27FC236}">
                <a16:creationId xmlns:a16="http://schemas.microsoft.com/office/drawing/2014/main" id="{1664F881-777B-4844-A78D-FC8E175A6529}"/>
              </a:ext>
            </a:extLst>
          </p:cNvPr>
          <p:cNvSpPr>
            <a:spLocks noGrp="1" noChangeArrowheads="1"/>
          </p:cNvSpPr>
          <p:nvPr>
            <p:ph sz="quarter" idx="4294967295"/>
          </p:nvPr>
        </p:nvSpPr>
        <p:spPr>
          <a:xfrm>
            <a:off x="1606550" y="4628780"/>
            <a:ext cx="7308850" cy="1333500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sr-Latn-RS" sz="2000" dirty="0">
                <a:latin typeface="Calibri" panose="020F0502020204030204" pitchFamily="34" charset="0"/>
                <a:cs typeface="Calibri" panose="020F0502020204030204" pitchFamily="34" charset="0"/>
              </a:rPr>
              <a:t>-</a:t>
            </a:r>
            <a:r>
              <a:rPr lang="sr-Cyrl-RS" sz="2000" dirty="0">
                <a:latin typeface="Calibri" panose="020F0502020204030204" pitchFamily="34" charset="0"/>
                <a:cs typeface="Calibri" panose="020F0502020204030204" pitchFamily="34" charset="0"/>
              </a:rPr>
              <a:t>Пројектовано је увећање </a:t>
            </a:r>
            <a:r>
              <a:rPr lang="sr-Cyrl-RS" sz="20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пореских прихода</a:t>
            </a:r>
            <a:r>
              <a:rPr lang="sr-Cyrl-RS" sz="20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Cyrl-RS" sz="2000" dirty="0">
                <a:latin typeface="Calibri" panose="020F0502020204030204" pitchFamily="34" charset="0"/>
                <a:cs typeface="Calibri" panose="020F0502020204030204" pitchFamily="34" charset="0"/>
              </a:rPr>
              <a:t>за 88.376.529</a:t>
            </a:r>
            <a:r>
              <a:rPr lang="sr-Latn-R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Cyrl-RS" sz="2000" dirty="0">
                <a:latin typeface="Calibri" panose="020F0502020204030204" pitchFamily="34" charset="0"/>
                <a:cs typeface="Calibri" panose="020F0502020204030204" pitchFamily="34" charset="0"/>
              </a:rPr>
              <a:t> динара</a:t>
            </a:r>
            <a:r>
              <a:rPr lang="sr-Cyrl-RS" dirty="0">
                <a:latin typeface="Calibri" panose="020F0502020204030204" pitchFamily="34" charset="0"/>
                <a:cs typeface="Calibri" panose="020F0502020204030204" pitchFamily="34" charset="0"/>
              </a:rPr>
              <a:t>, а </a:t>
            </a:r>
            <a:r>
              <a:rPr lang="sr-Cyrl-RS" sz="2000" dirty="0"/>
              <a:t> </a:t>
            </a:r>
            <a:r>
              <a:rPr lang="sr-Cyrl-RS" sz="2000" b="1" dirty="0">
                <a:solidFill>
                  <a:srgbClr val="0070C0"/>
                </a:solidFill>
              </a:rPr>
              <a:t>осталих</a:t>
            </a:r>
            <a:r>
              <a:rPr lang="sr-Cyrl-RS" sz="2000" dirty="0">
                <a:solidFill>
                  <a:srgbClr val="0070C0"/>
                </a:solidFill>
              </a:rPr>
              <a:t> </a:t>
            </a:r>
            <a:r>
              <a:rPr lang="sr-Cyrl-RS" sz="2000" b="1" dirty="0">
                <a:solidFill>
                  <a:srgbClr val="0070C0"/>
                </a:solidFill>
              </a:rPr>
              <a:t>прихода </a:t>
            </a:r>
            <a:r>
              <a:rPr lang="sr-Cyrl-RS" sz="2000" dirty="0"/>
              <a:t>за 37.436.000 динара.</a:t>
            </a:r>
            <a:endParaRPr lang="en-US" sz="2000" dirty="0"/>
          </a:p>
          <a:p>
            <a:pPr marL="0" lvl="0" indent="0">
              <a:buNone/>
            </a:pPr>
            <a:endParaRPr lang="sr-Latn-R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lvl="0" indent="0">
              <a:buNone/>
            </a:pP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317" name="Rectangle 5">
            <a:extLst>
              <a:ext uri="{FF2B5EF4-FFF2-40B4-BE49-F238E27FC236}">
                <a16:creationId xmlns:a16="http://schemas.microsoft.com/office/drawing/2014/main" id="{D3B117C4-EC32-452E-9A8F-8386B3048D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5150" y="2640013"/>
            <a:ext cx="6851650" cy="1653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lvl="0" indent="0" algn="just"/>
            <a:r>
              <a:rPr lang="sr-Latn-RS" sz="2000" dirty="0"/>
              <a:t>-</a:t>
            </a:r>
            <a:r>
              <a:rPr lang="sr-Cyrl-RS" sz="2000" dirty="0"/>
              <a:t>Пројектовано је смањење </a:t>
            </a:r>
            <a:r>
              <a:rPr lang="sr-Cyrl-RS" sz="2000" b="1" dirty="0">
                <a:solidFill>
                  <a:srgbClr val="FF0000"/>
                </a:solidFill>
              </a:rPr>
              <a:t>трансфера</a:t>
            </a:r>
            <a:r>
              <a:rPr lang="sr-Cyrl-RS" sz="2000" dirty="0"/>
              <a:t> за 88.144.625 динара.</a:t>
            </a:r>
            <a:endParaRPr lang="en-US" sz="2000" dirty="0"/>
          </a:p>
          <a:p>
            <a:pPr marL="0" lvl="0" indent="0" algn="just"/>
            <a:r>
              <a:rPr lang="sr-Latn-RS" sz="2000" dirty="0"/>
              <a:t>-</a:t>
            </a:r>
            <a:r>
              <a:rPr lang="sr-Cyrl-RS" sz="2000" dirty="0"/>
              <a:t>Очекује се смањење </a:t>
            </a:r>
            <a:r>
              <a:rPr lang="sr-Cyrl-R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примања од продаје нефинансијске имовине</a:t>
            </a:r>
            <a:r>
              <a:rPr lang="sr-Cyrl-RS" sz="2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Cyrl-RS" sz="2000" dirty="0"/>
              <a:t>за 1.390.000 динара.</a:t>
            </a:r>
          </a:p>
          <a:p>
            <a:pPr marL="0" lvl="0" indent="0" algn="just"/>
            <a:r>
              <a:rPr lang="sr-Cyrl-RS" sz="2000" dirty="0"/>
              <a:t>- Очекивано је смањење </a:t>
            </a:r>
            <a:r>
              <a:rPr lang="sr-Cyrl-RS" sz="2000" b="1" dirty="0">
                <a:solidFill>
                  <a:srgbClr val="FF0000"/>
                </a:solidFill>
              </a:rPr>
              <a:t>сопствених прихода </a:t>
            </a:r>
            <a:r>
              <a:rPr lang="sr-Cyrl-RS" sz="2000" dirty="0"/>
              <a:t>за 1.734.539 динара.</a:t>
            </a:r>
            <a:endParaRPr lang="en-US" sz="2000" b="1" dirty="0"/>
          </a:p>
        </p:txBody>
      </p:sp>
      <p:sp>
        <p:nvSpPr>
          <p:cNvPr id="13318" name="AutoShape 7">
            <a:extLst>
              <a:ext uri="{FF2B5EF4-FFF2-40B4-BE49-F238E27FC236}">
                <a16:creationId xmlns:a16="http://schemas.microsoft.com/office/drawing/2014/main" id="{D6A40074-96B9-4BD4-A23E-DED00FC03B4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8700" y="2965450"/>
            <a:ext cx="485775" cy="977900"/>
          </a:xfrm>
          <a:prstGeom prst="downArrow">
            <a:avLst>
              <a:gd name="adj1" fmla="val 50000"/>
              <a:gd name="adj2" fmla="val 50327"/>
            </a:avLst>
          </a:prstGeom>
          <a:solidFill>
            <a:srgbClr val="FF0000"/>
          </a:solidFill>
          <a:ln w="15875">
            <a:solidFill>
              <a:srgbClr val="739CC3"/>
            </a:solidFill>
            <a:miter lim="800000"/>
            <a:headEnd/>
            <a:tailEnd/>
          </a:ln>
        </p:spPr>
        <p:txBody>
          <a:bodyPr vert="eaVert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endParaRPr lang="sr-Latn-R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319" name="AutoShape 8">
            <a:extLst>
              <a:ext uri="{FF2B5EF4-FFF2-40B4-BE49-F238E27FC236}">
                <a16:creationId xmlns:a16="http://schemas.microsoft.com/office/drawing/2014/main" id="{44DB8CA7-8A08-41B6-B877-2859B67A28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1600" y="4653136"/>
            <a:ext cx="485775" cy="1080120"/>
          </a:xfrm>
          <a:prstGeom prst="upArrow">
            <a:avLst>
              <a:gd name="adj1" fmla="val 50000"/>
              <a:gd name="adj2" fmla="val 41912"/>
            </a:avLst>
          </a:prstGeom>
          <a:solidFill>
            <a:srgbClr val="3366FF"/>
          </a:solidFill>
          <a:ln w="15875">
            <a:solidFill>
              <a:srgbClr val="739CC3"/>
            </a:solidFill>
            <a:miter lim="800000"/>
            <a:headEnd/>
            <a:tailEnd/>
          </a:ln>
        </p:spPr>
        <p:txBody>
          <a:bodyPr vert="eaVert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endParaRPr lang="sr-Latn-R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79878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sr-Cyrl-RS" sz="3000" b="1" dirty="0">
                <a:solidFill>
                  <a:srgbClr val="0070C0"/>
                </a:solidFill>
              </a:rPr>
              <a:t> НАМЕНА јавнИХ средстАва  :</a:t>
            </a:r>
            <a:endParaRPr lang="en-US" sz="3000" b="1" dirty="0">
              <a:solidFill>
                <a:srgbClr val="0070C0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387574"/>
            <a:ext cx="8229600" cy="5065762"/>
          </a:xfrm>
        </p:spPr>
        <p:txBody>
          <a:bodyPr>
            <a:normAutofit fontScale="85000" lnSpcReduction="20000"/>
          </a:bodyPr>
          <a:lstStyle/>
          <a:p>
            <a:pPr marL="137160" indent="0" algn="just">
              <a:buNone/>
            </a:pPr>
            <a:r>
              <a:rPr lang="sr-Cyrl-RS" sz="1600" dirty="0">
                <a:solidFill>
                  <a:schemeClr val="accent1">
                    <a:lumMod val="75000"/>
                  </a:schemeClr>
                </a:solidFill>
              </a:rPr>
              <a:t>	Буџет мора бити у равнотежи, што значи да расходи морају одговарати приходима. Укупни планирани расходи и издаци за 2023. годину у  одлуЦИ о буџету  износе: </a:t>
            </a:r>
          </a:p>
          <a:p>
            <a:endParaRPr lang="sr-Cyrl-RS" sz="1600" dirty="0"/>
          </a:p>
          <a:p>
            <a:endParaRPr lang="sr-Cyrl-RS" sz="1600" dirty="0"/>
          </a:p>
          <a:p>
            <a:endParaRPr lang="sr-Cyrl-RS" sz="1600" dirty="0"/>
          </a:p>
          <a:p>
            <a:pPr marL="137160" indent="0" algn="just">
              <a:buNone/>
            </a:pPr>
            <a:endParaRPr lang="ru-RU" sz="1600" dirty="0"/>
          </a:p>
          <a:p>
            <a:pPr marL="422910" indent="-285750" algn="just">
              <a:buFont typeface="Wingdings" panose="05000000000000000000" pitchFamily="2" charset="2"/>
              <a:buChar char="ü"/>
            </a:pPr>
            <a:r>
              <a:rPr lang="sr-Cyrl-RS" sz="1600" b="1" dirty="0">
                <a:solidFill>
                  <a:schemeClr val="accent1">
                    <a:lumMod val="75000"/>
                  </a:schemeClr>
                </a:solidFill>
              </a:rPr>
              <a:t>РАСХОДИ </a:t>
            </a:r>
            <a:r>
              <a:rPr lang="sr-Cyrl-RS" sz="1600" dirty="0">
                <a:solidFill>
                  <a:schemeClr val="accent1">
                    <a:lumMod val="75000"/>
                  </a:schemeClr>
                </a:solidFill>
              </a:rPr>
              <a:t>Расходи представљају све трошкове општине за плате буџетских корисника, набавку роба и услуга, субвенције, дотације и трансфере, социјалну помоћ и остале трошкове које град/општина обезбеђује без директне и непосредне накнаде. </a:t>
            </a:r>
            <a:endParaRPr lang="vi-VN" sz="1600" dirty="0">
              <a:solidFill>
                <a:schemeClr val="accent1">
                  <a:lumMod val="75000"/>
                </a:schemeClr>
              </a:solidFill>
            </a:endParaRPr>
          </a:p>
          <a:p>
            <a:pPr marL="422910" indent="-285750" algn="just">
              <a:buFont typeface="Wingdings" panose="05000000000000000000" pitchFamily="2" charset="2"/>
              <a:buChar char="ü"/>
            </a:pPr>
            <a:r>
              <a:rPr lang="sr-Cyrl-RS" sz="1600" b="1" dirty="0">
                <a:solidFill>
                  <a:schemeClr val="accent1">
                    <a:lumMod val="75000"/>
                  </a:schemeClr>
                </a:solidFill>
              </a:rPr>
              <a:t>ИЗДАЦИ</a:t>
            </a:r>
            <a:r>
              <a:rPr lang="sr-Cyrl-RS" sz="1600" dirty="0">
                <a:solidFill>
                  <a:schemeClr val="accent1">
                    <a:lumMod val="75000"/>
                  </a:schemeClr>
                </a:solidFill>
              </a:rPr>
              <a:t> представљају трошкове изградње или инвестиционог одржавања већ постојећих објеката, набавку земљишта, машина и опр</a:t>
            </a:r>
            <a:r>
              <a:rPr lang="sr-Latn-RS" sz="1600" dirty="0">
                <a:solidFill>
                  <a:schemeClr val="accent1">
                    <a:lumMod val="75000"/>
                  </a:schemeClr>
                </a:solidFill>
              </a:rPr>
              <a:t>e</a:t>
            </a:r>
            <a:r>
              <a:rPr lang="sr-Cyrl-RS" sz="1600" dirty="0">
                <a:solidFill>
                  <a:schemeClr val="accent1">
                    <a:lumMod val="75000"/>
                  </a:schemeClr>
                </a:solidFill>
              </a:rPr>
              <a:t>ме неопходне за рад буџетских корисника.</a:t>
            </a:r>
          </a:p>
          <a:p>
            <a:pPr marL="422910" indent="-285750" algn="just">
              <a:buFont typeface="Wingdings" panose="05000000000000000000" pitchFamily="2" charset="2"/>
              <a:buChar char="ü"/>
            </a:pPr>
            <a:r>
              <a:rPr lang="sr-Cyrl-RS" sz="1600" b="1" dirty="0">
                <a:solidFill>
                  <a:schemeClr val="accent1">
                    <a:lumMod val="75000"/>
                  </a:schemeClr>
                </a:solidFill>
              </a:rPr>
              <a:t>РАСХОДИ И ИЗДАЦИ </a:t>
            </a:r>
            <a:r>
              <a:rPr lang="sr-Cyrl-RS" sz="1600" dirty="0">
                <a:solidFill>
                  <a:schemeClr val="accent1">
                    <a:lumMod val="75000"/>
                  </a:schemeClr>
                </a:solidFill>
              </a:rPr>
              <a:t>морају се исказивати на законом прописан начин, односно морају се исказивати: по </a:t>
            </a:r>
            <a:r>
              <a:rPr lang="sr-Cyrl-RS" sz="1600" i="1" dirty="0">
                <a:solidFill>
                  <a:schemeClr val="accent1">
                    <a:lumMod val="75000"/>
                  </a:schemeClr>
                </a:solidFill>
              </a:rPr>
              <a:t>програмима</a:t>
            </a:r>
            <a:r>
              <a:rPr lang="sr-Cyrl-RS" sz="1600" dirty="0">
                <a:solidFill>
                  <a:schemeClr val="accent1">
                    <a:lumMod val="75000"/>
                  </a:schemeClr>
                </a:solidFill>
              </a:rPr>
              <a:t> који показују колико се троши за извршавање основних надлежности и стратешких циљева града; по </a:t>
            </a:r>
            <a:r>
              <a:rPr lang="sr-Cyrl-RS" sz="1600" i="1" dirty="0">
                <a:solidFill>
                  <a:schemeClr val="accent1">
                    <a:lumMod val="75000"/>
                  </a:schemeClr>
                </a:solidFill>
              </a:rPr>
              <a:t>основној намени </a:t>
            </a:r>
            <a:r>
              <a:rPr lang="sr-Cyrl-RS" sz="1600" dirty="0">
                <a:solidFill>
                  <a:schemeClr val="accent1">
                    <a:lumMod val="75000"/>
                  </a:schemeClr>
                </a:solidFill>
              </a:rPr>
              <a:t>која показује за коју врсту трошка се средства издвајају; по </a:t>
            </a:r>
            <a:r>
              <a:rPr lang="sr-Cyrl-RS" sz="1600" i="1" dirty="0">
                <a:solidFill>
                  <a:schemeClr val="accent1">
                    <a:lumMod val="75000"/>
                  </a:schemeClr>
                </a:solidFill>
              </a:rPr>
              <a:t>функцији</a:t>
            </a:r>
            <a:r>
              <a:rPr lang="sr-Cyrl-RS" sz="1600" dirty="0">
                <a:solidFill>
                  <a:schemeClr val="accent1">
                    <a:lumMod val="75000"/>
                  </a:schemeClr>
                </a:solidFill>
              </a:rPr>
              <a:t> која показује функционалну намену за одређену област и по </a:t>
            </a:r>
            <a:r>
              <a:rPr lang="sr-Cyrl-RS" sz="1600" i="1" dirty="0">
                <a:solidFill>
                  <a:schemeClr val="accent1">
                    <a:lumMod val="75000"/>
                  </a:schemeClr>
                </a:solidFill>
              </a:rPr>
              <a:t>корисницима буџета </a:t>
            </a:r>
            <a:r>
              <a:rPr lang="sr-Cyrl-RS" sz="1600" dirty="0">
                <a:solidFill>
                  <a:schemeClr val="accent1">
                    <a:lumMod val="75000"/>
                  </a:schemeClr>
                </a:solidFill>
              </a:rPr>
              <a:t>што показује организацију рада града/општине.</a:t>
            </a:r>
          </a:p>
          <a:p>
            <a:pPr marL="137160" indent="0" algn="just">
              <a:buNone/>
            </a:pPr>
            <a:endParaRPr lang="en-US" sz="1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CFD6A88A-550B-4306-B111-9817A14514A4}"/>
              </a:ext>
            </a:extLst>
          </p:cNvPr>
          <p:cNvSpPr/>
          <p:nvPr/>
        </p:nvSpPr>
        <p:spPr>
          <a:xfrm>
            <a:off x="2879812" y="2204864"/>
            <a:ext cx="3384376" cy="936104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Cyrl-RS" b="1" dirty="0">
                <a:solidFill>
                  <a:schemeClr val="bg1"/>
                </a:solidFill>
              </a:rPr>
              <a:t>1.487.000.000 динара</a:t>
            </a:r>
            <a:endParaRPr lang="sr-Latn-RS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09600" y="263834"/>
            <a:ext cx="8229600" cy="6199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r-Cyrl-RS" dirty="0">
                <a:solidFill>
                  <a:schemeClr val="accent1">
                    <a:lumMod val="75000"/>
                  </a:schemeClr>
                </a:solidFill>
              </a:rPr>
              <a:t>Расходе и издатке  буџета чине: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9103146"/>
              </p:ext>
            </p:extLst>
          </p:nvPr>
        </p:nvGraphicFramePr>
        <p:xfrm>
          <a:off x="457200" y="1129627"/>
          <a:ext cx="8229600" cy="55967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Slide Number Placeholder 3"/>
          <p:cNvSpPr txBox="1">
            <a:spLocks/>
          </p:cNvSpPr>
          <p:nvPr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5FB0A07-249F-4345-993B-6AB4700608B8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208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sr-Cyrl-RS" sz="3000" b="1" dirty="0">
                <a:solidFill>
                  <a:schemeClr val="accent1">
                    <a:lumMod val="75000"/>
                  </a:schemeClr>
                </a:solidFill>
              </a:rPr>
              <a:t>Структура пЛАНИРАНИХ расхода и издатака буџета за 2023. годину</a:t>
            </a:r>
            <a:endParaRPr lang="en-US" sz="3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  <p:graphicFrame>
        <p:nvGraphicFramePr>
          <p:cNvPr id="11" name="Content Placeholder 10">
            <a:extLst>
              <a:ext uri="{FF2B5EF4-FFF2-40B4-BE49-F238E27FC236}">
                <a16:creationId xmlns:a16="http://schemas.microsoft.com/office/drawing/2014/main" id="{CE9C0526-CB52-F58C-052A-FF4523D62EB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5310865"/>
              </p:ext>
            </p:extLst>
          </p:nvPr>
        </p:nvGraphicFramePr>
        <p:xfrm>
          <a:off x="2555776" y="1340768"/>
          <a:ext cx="4241800" cy="19431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69900">
                  <a:extLst>
                    <a:ext uri="{9D8B030D-6E8A-4147-A177-3AD203B41FA5}">
                      <a16:colId xmlns:a16="http://schemas.microsoft.com/office/drawing/2014/main" val="1312565319"/>
                    </a:ext>
                  </a:extLst>
                </a:gridCol>
                <a:gridCol w="1625600">
                  <a:extLst>
                    <a:ext uri="{9D8B030D-6E8A-4147-A177-3AD203B41FA5}">
                      <a16:colId xmlns:a16="http://schemas.microsoft.com/office/drawing/2014/main" val="1738657688"/>
                    </a:ext>
                  </a:extLst>
                </a:gridCol>
                <a:gridCol w="1320800">
                  <a:extLst>
                    <a:ext uri="{9D8B030D-6E8A-4147-A177-3AD203B41FA5}">
                      <a16:colId xmlns:a16="http://schemas.microsoft.com/office/drawing/2014/main" val="2578502839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val="673459952"/>
                    </a:ext>
                  </a:extLst>
                </a:gridCol>
              </a:tblGrid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u="none" strike="noStrike">
                          <a:effectLst/>
                        </a:rPr>
                        <a:t>Конто</a:t>
                      </a:r>
                      <a:endParaRPr lang="sr-Cyrl-RS" sz="10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r-Cyrl-RS" sz="1000" u="none" strike="noStrike">
                          <a:effectLst/>
                        </a:rPr>
                        <a:t>Намена</a:t>
                      </a:r>
                      <a:endParaRPr lang="sr-Cyrl-RS" sz="10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r-Cyrl-RS" sz="1000" u="none" strike="noStrike">
                          <a:effectLst/>
                        </a:rPr>
                        <a:t>Износ</a:t>
                      </a:r>
                      <a:endParaRPr lang="sr-Cyrl-RS" sz="10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u="none" strike="noStrike">
                          <a:effectLst/>
                        </a:rPr>
                        <a:t>Структура %</a:t>
                      </a:r>
                      <a:endParaRPr lang="sr-Cyrl-RS" sz="10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54024445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41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000" u="none" strike="noStrike">
                          <a:effectLst/>
                        </a:rPr>
                        <a:t>Расходи за запослене</a:t>
                      </a:r>
                      <a:endParaRPr lang="sr-Cyrl-R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299,764,560.00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20.16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98983671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42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900" u="none" strike="noStrike">
                          <a:effectLst/>
                        </a:rPr>
                        <a:t>Коришење роба и услуга</a:t>
                      </a:r>
                      <a:endParaRPr lang="sr-Cyrl-R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455,923,501.00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30.66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98215040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44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000" u="none" strike="noStrike" dirty="0">
                          <a:effectLst/>
                        </a:rPr>
                        <a:t>Отплата камата</a:t>
                      </a:r>
                      <a:endParaRPr lang="sr-Cyrl-RS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40,000.00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45046327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45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000" u="none" strike="noStrike">
                          <a:effectLst/>
                        </a:rPr>
                        <a:t>Субвенције</a:t>
                      </a:r>
                      <a:endParaRPr lang="sr-Cyrl-R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23,000,000.00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1.55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24727509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46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000" u="none" strike="noStrike">
                          <a:effectLst/>
                        </a:rPr>
                        <a:t>Донације и трансфери</a:t>
                      </a:r>
                      <a:endParaRPr lang="sr-Cyrl-R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182,610,000.00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12.28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74034121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47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000" u="none" strike="noStrike">
                          <a:effectLst/>
                        </a:rPr>
                        <a:t>Социјална помоћ</a:t>
                      </a:r>
                      <a:endParaRPr lang="sr-Cyrl-R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177,413,052.00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11.93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04887990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48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000" u="none" strike="noStrike">
                          <a:effectLst/>
                        </a:rPr>
                        <a:t>Остали расходи</a:t>
                      </a:r>
                      <a:endParaRPr lang="sr-Cyrl-R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68,522,000.00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4.61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78265484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49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000" u="none" strike="noStrike">
                          <a:effectLst/>
                        </a:rPr>
                        <a:t>Административни трансфери</a:t>
                      </a:r>
                      <a:endParaRPr lang="sr-Cyrl-R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14,934,688.00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1.00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61169768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51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000" u="none" strike="noStrike">
                          <a:effectLst/>
                        </a:rPr>
                        <a:t>Основна средства</a:t>
                      </a:r>
                      <a:endParaRPr lang="sr-Cyrl-R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259,792,199.00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17.47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5862250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54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000" u="none" strike="noStrike">
                          <a:effectLst/>
                        </a:rPr>
                        <a:t>Природна имовина</a:t>
                      </a:r>
                      <a:endParaRPr lang="sr-Cyrl-R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5,000,000.00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0.34</a:t>
                      </a:r>
                      <a:endParaRPr lang="en-US" sz="1000" b="0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7553248"/>
                  </a:ext>
                </a:extLst>
              </a:tr>
            </a:tbl>
          </a:graphicData>
        </a:graphic>
      </p:graphicFrame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46C85602-2632-8ED7-FA64-1FF53712E30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420035"/>
              </p:ext>
            </p:extLst>
          </p:nvPr>
        </p:nvGraphicFramePr>
        <p:xfrm>
          <a:off x="2525444" y="3631722"/>
          <a:ext cx="4599409" cy="25940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6515499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A0B630F-14B2-42B9-BEA6-2F17C9171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7410" name="Rectangle 2">
            <a:extLst>
              <a:ext uri="{FF2B5EF4-FFF2-40B4-BE49-F238E27FC236}">
                <a16:creationId xmlns:a16="http://schemas.microsoft.com/office/drawing/2014/main" id="{AD40CA36-5D78-46A7-9FF9-184573505417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>
          <a:xfrm>
            <a:off x="503470" y="282104"/>
            <a:ext cx="7748588" cy="830262"/>
          </a:xfrm>
        </p:spPr>
        <p:txBody>
          <a:bodyPr>
            <a:normAutofit fontScale="90000"/>
          </a:bodyPr>
          <a:lstStyle/>
          <a:p>
            <a:r>
              <a:rPr lang="sr-Cyrl-RS" sz="2800" dirty="0">
                <a:solidFill>
                  <a:schemeClr val="accent1">
                    <a:lumMod val="75000"/>
                  </a:schemeClr>
                </a:solidFill>
              </a:rPr>
              <a:t>промене у буџету  у односу на текућу 2022. годину:</a:t>
            </a:r>
            <a:endParaRPr lang="sr-Latn-RS" alt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A6D2914F-D23D-411A-9ED1-117D61D1EA5B}"/>
              </a:ext>
            </a:extLst>
          </p:cNvPr>
          <p:cNvSpPr>
            <a:spLocks noGrp="1" noChangeArrowheads="1"/>
          </p:cNvSpPr>
          <p:nvPr>
            <p:ph sz="half" idx="4294967295"/>
          </p:nvPr>
        </p:nvSpPr>
        <p:spPr>
          <a:xfrm>
            <a:off x="0" y="1158875"/>
            <a:ext cx="8229600" cy="1130300"/>
          </a:xfrm>
          <a:noFill/>
        </p:spPr>
        <p:txBody>
          <a:bodyPr>
            <a:normAutofit fontScale="77500" lnSpcReduction="20000"/>
          </a:bodyPr>
          <a:lstStyle/>
          <a:p>
            <a:pPr marL="28575" indent="0" algn="just">
              <a:buNone/>
            </a:pPr>
            <a:r>
              <a:rPr lang="sr-Cyrl-RS" sz="2100" dirty="0">
                <a:solidFill>
                  <a:schemeClr val="accent1">
                    <a:lumMod val="75000"/>
                  </a:schemeClr>
                </a:solidFill>
              </a:rPr>
              <a:t>Пројектовано је да ће укупни планирани трошкови (расходи и издаци)   наше општине за 2023. годину бити смањени у односу на последњу измену Одлуке о буџету за 2022. годину за 71.878.000 динара, односно за 4,61</a:t>
            </a:r>
            <a:r>
              <a:rPr lang="sr-Cyrl-RS" sz="2100" b="1" dirty="0">
                <a:solidFill>
                  <a:schemeClr val="accent1">
                    <a:lumMod val="75000"/>
                  </a:schemeClr>
                </a:solidFill>
              </a:rPr>
              <a:t>%</a:t>
            </a:r>
            <a:r>
              <a:rPr lang="sr-Cyrl-RS" sz="2100" dirty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en-US" sz="2100" dirty="0">
              <a:solidFill>
                <a:schemeClr val="accent1">
                  <a:lumMod val="75000"/>
                </a:schemeClr>
              </a:solidFill>
            </a:endParaRPr>
          </a:p>
          <a:p>
            <a:pPr marL="28575" indent="0" eaLnBrk="1" hangingPunct="1">
              <a:buFontTx/>
              <a:buNone/>
            </a:pPr>
            <a:endParaRPr lang="sr-Latn-RS" altLang="en-US" sz="2100" b="1" dirty="0">
              <a:highlight>
                <a:srgbClr val="FFFF00"/>
              </a:highlight>
            </a:endParaRPr>
          </a:p>
        </p:txBody>
      </p:sp>
      <p:sp>
        <p:nvSpPr>
          <p:cNvPr id="16388" name="Rectangle 4">
            <a:extLst>
              <a:ext uri="{FF2B5EF4-FFF2-40B4-BE49-F238E27FC236}">
                <a16:creationId xmlns:a16="http://schemas.microsoft.com/office/drawing/2014/main" id="{6A4A0EB2-2045-4442-9D4F-6BDC72C16654}"/>
              </a:ext>
            </a:extLst>
          </p:cNvPr>
          <p:cNvSpPr>
            <a:spLocks noGrp="1" noChangeArrowheads="1"/>
          </p:cNvSpPr>
          <p:nvPr>
            <p:ph sz="quarter" idx="4294967295"/>
          </p:nvPr>
        </p:nvSpPr>
        <p:spPr>
          <a:xfrm>
            <a:off x="2101850" y="2492375"/>
            <a:ext cx="7042150" cy="1563688"/>
          </a:xfrm>
        </p:spPr>
        <p:txBody>
          <a:bodyPr rtlCol="0">
            <a:normAutofit fontScale="700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Пројектовано је смањење </a:t>
            </a:r>
            <a:r>
              <a:rPr lang="sr-Cyrl-R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субвенција </a:t>
            </a: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за</a:t>
            </a:r>
            <a:r>
              <a:rPr lang="sr-Cyrl-RS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7.868.000 динара</a:t>
            </a:r>
            <a:endParaRPr lang="en-US" sz="1600" b="1" dirty="0">
              <a:solidFill>
                <a:schemeClr val="hlink"/>
              </a:solidFill>
              <a:latin typeface="Arial" panose="020B0604020202020204" pitchFamily="34" charset="0"/>
              <a:ea typeface="SimSun" panose="02010600030101010101" pitchFamily="2" charset="-122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Пројектовано је смањење </a:t>
            </a:r>
            <a:r>
              <a:rPr lang="sr-Cyrl-R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донација и трансфера </a:t>
            </a: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за 15.520.989 динара;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Пројектовано је смањење </a:t>
            </a:r>
            <a:r>
              <a:rPr lang="sr-Cyrl-R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АДМИНИСТРАТИВНИХ ТРАНСФЕРА </a:t>
            </a: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за 11.067.312</a:t>
            </a:r>
            <a:r>
              <a:rPr lang="sr-Cyrl-RS" sz="1600" b="1" dirty="0">
                <a:solidFill>
                  <a:schemeClr val="hlin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динара;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Пројектовано је смањење </a:t>
            </a:r>
            <a:r>
              <a:rPr lang="sr-Cyrl-R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РАСХОДА ЗА ОСНОВНА СРЕДСТВА </a:t>
            </a:r>
            <a:r>
              <a:rPr lang="sr-Cyrl-RS" sz="1600" dirty="0">
                <a:latin typeface="Arial" panose="020B0604020202020204" pitchFamily="34" charset="0"/>
                <a:cs typeface="Arial" panose="020B0604020202020204" pitchFamily="34" charset="0"/>
              </a:rPr>
              <a:t>за 111.975.340 динара;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sr-Cyrl-R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Пројектовано је смањење </a:t>
            </a:r>
            <a:r>
              <a:rPr lang="sr-Cyrl-RS" alt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капиталних издатака </a:t>
            </a:r>
            <a:r>
              <a:rPr lang="sr-Cyrl-R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за</a:t>
            </a:r>
            <a:r>
              <a:rPr lang="sr-Cyrl-RS" altLang="en-U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RS" altLang="en-US" sz="1600" dirty="0">
                <a:latin typeface="Arial" panose="020B0604020202020204" pitchFamily="34" charset="0"/>
                <a:cs typeface="Arial" panose="020B0604020202020204" pitchFamily="34" charset="0"/>
              </a:rPr>
              <a:t>149.264.672 динара</a:t>
            </a:r>
            <a:endParaRPr lang="sr-Latn-RS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13" name="Rectangle 5">
            <a:extLst>
              <a:ext uri="{FF2B5EF4-FFF2-40B4-BE49-F238E27FC236}">
                <a16:creationId xmlns:a16="http://schemas.microsoft.com/office/drawing/2014/main" id="{DF5F1BD0-CA20-43F9-91B5-9B94D8254D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6154" y="4149081"/>
            <a:ext cx="7186166" cy="977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Пројектовано је повећање </a:t>
            </a:r>
            <a:r>
              <a:rPr lang="sr-Cyrl-RS" sz="14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расхода за запослене </a:t>
            </a:r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за 38.188.639 динара;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Пројектовано је повећање </a:t>
            </a:r>
            <a:r>
              <a:rPr lang="sr-Cyrl-RS" sz="14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коришћења роба и услуга </a:t>
            </a:r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за 3.052.052 динара</a:t>
            </a:r>
            <a:r>
              <a:rPr lang="sr-Cyrl-RS" sz="1400" b="1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Пројектовано је повећање </a:t>
            </a:r>
            <a:r>
              <a:rPr lang="sr-Cyrl-RS" sz="14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расхода за социјалне помоћи </a:t>
            </a:r>
            <a:r>
              <a:rPr lang="sr-Cyrl-RS" sz="1400" dirty="0">
                <a:latin typeface="Arial" panose="020B0604020202020204" pitchFamily="34" charset="0"/>
                <a:cs typeface="Arial" panose="020B0604020202020204" pitchFamily="34" charset="0"/>
              </a:rPr>
              <a:t>за 28.049.955 динара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Cyrl-R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Cyrl-R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r-Cyrl-RS" sz="1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sz="14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 пренетих средстава из претходне године у износу од 134.375.000 динара, финансираће се расходи и издаци за које су обавезе преузете у 2022. години, а остале неизвршене.</a:t>
            </a:r>
            <a:endParaRPr lang="en-US" sz="14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>
              <a:spcBef>
                <a:spcPct val="20000"/>
              </a:spcBef>
              <a:buFontTx/>
              <a:buChar char="•"/>
            </a:pPr>
            <a:endParaRPr lang="sr-Latn-RS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14" name="AutoShape 6">
            <a:extLst>
              <a:ext uri="{FF2B5EF4-FFF2-40B4-BE49-F238E27FC236}">
                <a16:creationId xmlns:a16="http://schemas.microsoft.com/office/drawing/2014/main" id="{46E92AF2-1D0D-4B90-B2B5-36E571FEE8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252" y="2785269"/>
            <a:ext cx="485775" cy="977900"/>
          </a:xfrm>
          <a:prstGeom prst="downArrow">
            <a:avLst>
              <a:gd name="adj1" fmla="val 50000"/>
              <a:gd name="adj2" fmla="val 50327"/>
            </a:avLst>
          </a:prstGeom>
          <a:solidFill>
            <a:srgbClr val="FF0000"/>
          </a:solidFill>
          <a:ln w="15875">
            <a:solidFill>
              <a:srgbClr val="739CC3"/>
            </a:solidFill>
            <a:miter lim="800000"/>
            <a:headEnd/>
            <a:tailEnd/>
          </a:ln>
        </p:spPr>
        <p:txBody>
          <a:bodyPr vert="eaVert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endParaRPr lang="sr-Latn-R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415" name="AutoShape 7">
            <a:extLst>
              <a:ext uri="{FF2B5EF4-FFF2-40B4-BE49-F238E27FC236}">
                <a16:creationId xmlns:a16="http://schemas.microsoft.com/office/drawing/2014/main" id="{E8CC32D7-D5E1-4181-896E-E3B5107086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67043" y="4179243"/>
            <a:ext cx="485775" cy="917575"/>
          </a:xfrm>
          <a:prstGeom prst="upArrow">
            <a:avLst>
              <a:gd name="adj1" fmla="val 50000"/>
              <a:gd name="adj2" fmla="val 47222"/>
            </a:avLst>
          </a:prstGeom>
          <a:solidFill>
            <a:srgbClr val="3366FF"/>
          </a:solidFill>
          <a:ln w="15875">
            <a:solidFill>
              <a:srgbClr val="739CC3"/>
            </a:solidFill>
            <a:miter lim="800000"/>
            <a:headEnd/>
            <a:tailEnd/>
          </a:ln>
        </p:spPr>
        <p:txBody>
          <a:bodyPr vert="eaVert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endParaRPr lang="sr-Latn-RS" alt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51605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sr-Cyrl-RS" sz="3700" b="1" dirty="0">
                <a:solidFill>
                  <a:schemeClr val="accent1">
                    <a:lumMod val="75000"/>
                  </a:schemeClr>
                </a:solidFill>
              </a:rPr>
              <a:t>Планирани расходи буџета по програмима</a:t>
            </a:r>
            <a:endParaRPr lang="en-US" sz="37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6F15528-21DE-4FAA-801E-634DDDAF4B2B}" type="slidenum">
              <a:rPr lang="en-US" smtClean="0"/>
              <a:pPr>
                <a:spcAft>
                  <a:spcPts val="600"/>
                </a:spcAft>
              </a:pPr>
              <a:t>16</a:t>
            </a:fld>
            <a:endParaRPr lang="en-US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99AFD84-AA54-780F-BF48-A936CADE44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8771862"/>
              </p:ext>
            </p:extLst>
          </p:nvPr>
        </p:nvGraphicFramePr>
        <p:xfrm>
          <a:off x="1187624" y="2012703"/>
          <a:ext cx="6210484" cy="423569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07309">
                  <a:extLst>
                    <a:ext uri="{9D8B030D-6E8A-4147-A177-3AD203B41FA5}">
                      <a16:colId xmlns:a16="http://schemas.microsoft.com/office/drawing/2014/main" val="4048981933"/>
                    </a:ext>
                  </a:extLst>
                </a:gridCol>
                <a:gridCol w="1565912">
                  <a:extLst>
                    <a:ext uri="{9D8B030D-6E8A-4147-A177-3AD203B41FA5}">
                      <a16:colId xmlns:a16="http://schemas.microsoft.com/office/drawing/2014/main" val="322738649"/>
                    </a:ext>
                  </a:extLst>
                </a:gridCol>
                <a:gridCol w="1237263">
                  <a:extLst>
                    <a:ext uri="{9D8B030D-6E8A-4147-A177-3AD203B41FA5}">
                      <a16:colId xmlns:a16="http://schemas.microsoft.com/office/drawing/2014/main" val="3745088557"/>
                    </a:ext>
                  </a:extLst>
                </a:gridCol>
              </a:tblGrid>
              <a:tr h="194613"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u="none" strike="noStrike">
                          <a:effectLst/>
                        </a:rPr>
                        <a:t>Програм</a:t>
                      </a:r>
                      <a:endParaRPr lang="sr-Cyrl-R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u="none" strike="noStrike">
                          <a:effectLst/>
                        </a:rPr>
                        <a:t>Износ</a:t>
                      </a:r>
                      <a:endParaRPr lang="sr-Cyrl-R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u="none" strike="noStrike">
                          <a:effectLst/>
                        </a:rPr>
                        <a:t>Структура </a:t>
                      </a:r>
                      <a:endParaRPr lang="sr-Cyrl-R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603953222"/>
                  </a:ext>
                </a:extLst>
              </a:tr>
              <a:tr h="366331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>
                          <a:effectLst/>
                        </a:rPr>
                        <a:t>Становање, урбанизам и просторно планирање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28,368,801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1.91%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440000492"/>
                  </a:ext>
                </a:extLst>
              </a:tr>
              <a:tr h="194613">
                <a:tc>
                  <a:txBody>
                    <a:bodyPr/>
                    <a:lstStyle/>
                    <a:p>
                      <a:pPr algn="l" fontAlgn="t"/>
                      <a:r>
                        <a:rPr lang="sr-Cyrl-RS" sz="900" u="none" strike="noStrike">
                          <a:effectLst/>
                        </a:rPr>
                        <a:t>Комуналне делатности</a:t>
                      </a:r>
                      <a:endParaRPr lang="sr-Cyrl-R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98,014,000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6.59%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560892643"/>
                  </a:ext>
                </a:extLst>
              </a:tr>
              <a:tr h="194613">
                <a:tc>
                  <a:txBody>
                    <a:bodyPr/>
                    <a:lstStyle/>
                    <a:p>
                      <a:pPr algn="l" fontAlgn="t"/>
                      <a:r>
                        <a:rPr lang="sr-Cyrl-RS" sz="900" u="none" strike="noStrike">
                          <a:effectLst/>
                        </a:rPr>
                        <a:t>Локални економски развој</a:t>
                      </a:r>
                      <a:endParaRPr lang="sr-Cyrl-R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39,946,199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2.69%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187777181"/>
                  </a:ext>
                </a:extLst>
              </a:tr>
              <a:tr h="194613">
                <a:tc>
                  <a:txBody>
                    <a:bodyPr/>
                    <a:lstStyle/>
                    <a:p>
                      <a:pPr algn="l" fontAlgn="t"/>
                      <a:r>
                        <a:rPr lang="sr-Cyrl-RS" sz="900" u="none" strike="noStrike">
                          <a:effectLst/>
                        </a:rPr>
                        <a:t>Развој туризма</a:t>
                      </a:r>
                      <a:endParaRPr lang="sr-Cyrl-R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16,446,000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1.11%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997165772"/>
                  </a:ext>
                </a:extLst>
              </a:tr>
              <a:tr h="194613">
                <a:tc>
                  <a:txBody>
                    <a:bodyPr/>
                    <a:lstStyle/>
                    <a:p>
                      <a:pPr algn="l" fontAlgn="t"/>
                      <a:r>
                        <a:rPr lang="sr-Cyrl-RS" sz="900" u="none" strike="noStrike">
                          <a:effectLst/>
                        </a:rPr>
                        <a:t>Пољопривреда и рурални развој</a:t>
                      </a:r>
                      <a:endParaRPr lang="sr-Cyrl-R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59,966,500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4.03%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797874165"/>
                  </a:ext>
                </a:extLst>
              </a:tr>
              <a:tr h="194613">
                <a:tc>
                  <a:txBody>
                    <a:bodyPr/>
                    <a:lstStyle/>
                    <a:p>
                      <a:pPr algn="l" fontAlgn="t"/>
                      <a:r>
                        <a:rPr lang="sr-Cyrl-RS" sz="900" u="none" strike="noStrike">
                          <a:effectLst/>
                        </a:rPr>
                        <a:t>Заштита животне средине</a:t>
                      </a:r>
                      <a:endParaRPr lang="sr-Cyrl-R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58,497,000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3.93%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809577339"/>
                  </a:ext>
                </a:extLst>
              </a:tr>
              <a:tr h="366331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>
                          <a:effectLst/>
                        </a:rPr>
                        <a:t>Организација саобраћаја и саобраћајна инфраструктура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61,562,000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4.14%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077259330"/>
                  </a:ext>
                </a:extLst>
              </a:tr>
              <a:tr h="194613">
                <a:tc>
                  <a:txBody>
                    <a:bodyPr/>
                    <a:lstStyle/>
                    <a:p>
                      <a:pPr algn="l" fontAlgn="t"/>
                      <a:r>
                        <a:rPr lang="sr-Cyrl-RS" sz="900" u="none" strike="noStrike">
                          <a:effectLst/>
                        </a:rPr>
                        <a:t>Предшколско васпитање и образовање</a:t>
                      </a:r>
                      <a:endParaRPr lang="sr-Cyrl-R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121,961,100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8.20%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928260345"/>
                  </a:ext>
                </a:extLst>
              </a:tr>
              <a:tr h="194613">
                <a:tc>
                  <a:txBody>
                    <a:bodyPr/>
                    <a:lstStyle/>
                    <a:p>
                      <a:pPr algn="l" fontAlgn="t"/>
                      <a:r>
                        <a:rPr lang="sr-Cyrl-RS" sz="900" u="none" strike="noStrike">
                          <a:effectLst/>
                        </a:rPr>
                        <a:t>Основно образовање  </a:t>
                      </a:r>
                      <a:endParaRPr lang="sr-Cyrl-R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127,239,000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8.56%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150020040"/>
                  </a:ext>
                </a:extLst>
              </a:tr>
              <a:tr h="194613">
                <a:tc>
                  <a:txBody>
                    <a:bodyPr/>
                    <a:lstStyle/>
                    <a:p>
                      <a:pPr algn="l" fontAlgn="t"/>
                      <a:r>
                        <a:rPr lang="sr-Cyrl-RS" sz="900" u="none" strike="noStrike" dirty="0">
                          <a:effectLst/>
                        </a:rPr>
                        <a:t>Средње образовање</a:t>
                      </a:r>
                      <a:endParaRPr lang="sr-Cyrl-RS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98,700,000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6.64%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28996993"/>
                  </a:ext>
                </a:extLst>
              </a:tr>
              <a:tr h="194613">
                <a:tc>
                  <a:txBody>
                    <a:bodyPr/>
                    <a:lstStyle/>
                    <a:p>
                      <a:pPr algn="l" fontAlgn="t"/>
                      <a:r>
                        <a:rPr lang="sr-Cyrl-RS" sz="900" u="none" strike="noStrike" dirty="0">
                          <a:effectLst/>
                        </a:rPr>
                        <a:t>Социјална и дечја заштита</a:t>
                      </a:r>
                      <a:endParaRPr lang="sr-Cyrl-RS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166,015,052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11.16%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696604378"/>
                  </a:ext>
                </a:extLst>
              </a:tr>
              <a:tr h="194613">
                <a:tc>
                  <a:txBody>
                    <a:bodyPr/>
                    <a:lstStyle/>
                    <a:p>
                      <a:pPr algn="l" fontAlgn="t"/>
                      <a:r>
                        <a:rPr lang="sr-Cyrl-RS" sz="900" u="none" strike="noStrike" dirty="0">
                          <a:effectLst/>
                        </a:rPr>
                        <a:t>Здравствена заштита</a:t>
                      </a:r>
                      <a:endParaRPr lang="sr-Cyrl-RS" sz="9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15,975,000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1.07%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794098249"/>
                  </a:ext>
                </a:extLst>
              </a:tr>
              <a:tr h="194613">
                <a:tc>
                  <a:txBody>
                    <a:bodyPr/>
                    <a:lstStyle/>
                    <a:p>
                      <a:pPr algn="l" fontAlgn="t"/>
                      <a:r>
                        <a:rPr lang="sr-Cyrl-RS" sz="900" u="none" strike="noStrike">
                          <a:effectLst/>
                        </a:rPr>
                        <a:t>Развој културе и информисања</a:t>
                      </a:r>
                      <a:endParaRPr lang="sr-Cyrl-R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90,709,860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6.10%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702039107"/>
                  </a:ext>
                </a:extLst>
              </a:tr>
              <a:tr h="194613">
                <a:tc>
                  <a:txBody>
                    <a:bodyPr/>
                    <a:lstStyle/>
                    <a:p>
                      <a:pPr algn="l" fontAlgn="t"/>
                      <a:r>
                        <a:rPr lang="sr-Cyrl-RS" sz="900" u="none" strike="noStrike">
                          <a:effectLst/>
                        </a:rPr>
                        <a:t>Развој спорта и омладине</a:t>
                      </a:r>
                      <a:endParaRPr lang="sr-Cyrl-R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184,186,000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12.39%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499685960"/>
                  </a:ext>
                </a:extLst>
              </a:tr>
              <a:tr h="194613">
                <a:tc>
                  <a:txBody>
                    <a:bodyPr/>
                    <a:lstStyle/>
                    <a:p>
                      <a:pPr algn="l" fontAlgn="t"/>
                      <a:r>
                        <a:rPr lang="sr-Cyrl-RS" sz="900" u="none" strike="noStrike">
                          <a:effectLst/>
                        </a:rPr>
                        <a:t>Опште услуге локалне самоуправе</a:t>
                      </a:r>
                      <a:endParaRPr lang="sr-Cyrl-R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269,554,488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18.13%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27922755"/>
                  </a:ext>
                </a:extLst>
              </a:tr>
              <a:tr h="194613">
                <a:tc>
                  <a:txBody>
                    <a:bodyPr/>
                    <a:lstStyle/>
                    <a:p>
                      <a:pPr algn="l" fontAlgn="t"/>
                      <a:r>
                        <a:rPr lang="sr-Cyrl-RS" sz="900" u="none" strike="noStrike">
                          <a:effectLst/>
                        </a:rPr>
                        <a:t>Политички систем локалне самоуправе</a:t>
                      </a:r>
                      <a:endParaRPr lang="sr-Cyrl-R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42,859,000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2.88%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294948274"/>
                  </a:ext>
                </a:extLst>
              </a:tr>
              <a:tr h="377779">
                <a:tc>
                  <a:txBody>
                    <a:bodyPr/>
                    <a:lstStyle/>
                    <a:p>
                      <a:pPr algn="l" fontAlgn="t"/>
                      <a:r>
                        <a:rPr lang="ru-RU" sz="900" u="none" strike="noStrike">
                          <a:effectLst/>
                        </a:rPr>
                        <a:t>Енергетска ефикасност и обновљиви извори енергије</a:t>
                      </a:r>
                      <a:endParaRPr lang="ru-RU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7,000,000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0.47%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726108991"/>
                  </a:ext>
                </a:extLst>
              </a:tr>
              <a:tr h="206060"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900" u="none" strike="noStrike">
                          <a:effectLst/>
                        </a:rPr>
                        <a:t>УКУПНО:</a:t>
                      </a:r>
                      <a:endParaRPr lang="sr-Cyrl-R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1,487,000,000</a:t>
                      </a:r>
                      <a:endParaRPr lang="en-US" sz="9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100.00%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60217771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27404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sr-Cyrl-RS" sz="3700" b="1" dirty="0">
                <a:solidFill>
                  <a:schemeClr val="accent1">
                    <a:lumMod val="75000"/>
                  </a:schemeClr>
                </a:solidFill>
              </a:rPr>
              <a:t>Графички приказ планираних расхода по програмима</a:t>
            </a:r>
            <a:endParaRPr lang="en-US" sz="37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6F15528-21DE-4FAA-801E-634DDDAF4B2B}" type="slidenum">
              <a:rPr lang="en-US" smtClean="0"/>
              <a:pPr>
                <a:spcAft>
                  <a:spcPts val="600"/>
                </a:spcAft>
              </a:pPr>
              <a:t>17</a:t>
            </a:fld>
            <a:endParaRPr lang="en-US"/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6C85C14C-6060-1442-9554-451B3DECC50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0298400"/>
              </p:ext>
            </p:extLst>
          </p:nvPr>
        </p:nvGraphicFramePr>
        <p:xfrm>
          <a:off x="178201" y="2060848"/>
          <a:ext cx="8787597" cy="44693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4533940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770713" cy="1320800"/>
          </a:xfrm>
        </p:spPr>
        <p:txBody>
          <a:bodyPr>
            <a:normAutofit fontScale="90000"/>
          </a:bodyPr>
          <a:lstStyle/>
          <a:p>
            <a:r>
              <a:rPr lang="sr-Cyrl-RS" sz="3000" b="1" dirty="0">
                <a:solidFill>
                  <a:schemeClr val="accent1">
                    <a:lumMod val="75000"/>
                  </a:schemeClr>
                </a:solidFill>
              </a:rPr>
              <a:t>Преглед планираних расхода буџета </a:t>
            </a:r>
            <a:br>
              <a:rPr lang="sr-Cyrl-RS" sz="30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sr-Cyrl-RS" sz="3000" b="1" dirty="0">
                <a:solidFill>
                  <a:schemeClr val="accent1">
                    <a:lumMod val="75000"/>
                  </a:schemeClr>
                </a:solidFill>
              </a:rPr>
              <a:t>у 2023. години по  буџетским корисницима</a:t>
            </a:r>
            <a:endParaRPr lang="en-US" sz="3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BBAAA186-9026-1D84-51BA-A7639F608C9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0646950"/>
              </p:ext>
            </p:extLst>
          </p:nvPr>
        </p:nvGraphicFramePr>
        <p:xfrm>
          <a:off x="1187624" y="1988840"/>
          <a:ext cx="6192688" cy="42286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1922">
                  <a:extLst>
                    <a:ext uri="{9D8B030D-6E8A-4147-A177-3AD203B41FA5}">
                      <a16:colId xmlns:a16="http://schemas.microsoft.com/office/drawing/2014/main" val="1308702966"/>
                    </a:ext>
                  </a:extLst>
                </a:gridCol>
                <a:gridCol w="3698744">
                  <a:extLst>
                    <a:ext uri="{9D8B030D-6E8A-4147-A177-3AD203B41FA5}">
                      <a16:colId xmlns:a16="http://schemas.microsoft.com/office/drawing/2014/main" val="3454992369"/>
                    </a:ext>
                  </a:extLst>
                </a:gridCol>
                <a:gridCol w="1252995">
                  <a:extLst>
                    <a:ext uri="{9D8B030D-6E8A-4147-A177-3AD203B41FA5}">
                      <a16:colId xmlns:a16="http://schemas.microsoft.com/office/drawing/2014/main" val="2023571224"/>
                    </a:ext>
                  </a:extLst>
                </a:gridCol>
                <a:gridCol w="759027">
                  <a:extLst>
                    <a:ext uri="{9D8B030D-6E8A-4147-A177-3AD203B41FA5}">
                      <a16:colId xmlns:a16="http://schemas.microsoft.com/office/drawing/2014/main" val="545760093"/>
                    </a:ext>
                  </a:extLst>
                </a:gridCol>
              </a:tblGrid>
              <a:tr h="899268"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900" u="none" strike="noStrike" dirty="0">
                          <a:effectLst/>
                        </a:rPr>
                        <a:t>Р. бр.</a:t>
                      </a:r>
                      <a:endParaRPr lang="sr-Cyrl-RS" sz="9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900" u="none" strike="noStrike" dirty="0">
                          <a:effectLst/>
                        </a:rPr>
                        <a:t>Назив корисника</a:t>
                      </a:r>
                      <a:endParaRPr lang="sr-Cyrl-RS" sz="9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u="none" strike="noStrike">
                          <a:effectLst/>
                        </a:rPr>
                        <a:t>Одлука  о буџету за 2023. годину</a:t>
                      </a:r>
                      <a:endParaRPr lang="ru-RU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r-Cyrl-RS" sz="900" u="none" strike="noStrike">
                          <a:effectLst/>
                        </a:rPr>
                        <a:t>Структура</a:t>
                      </a:r>
                      <a:br>
                        <a:rPr lang="sr-Cyrl-RS" sz="900" u="none" strike="noStrike">
                          <a:effectLst/>
                        </a:rPr>
                      </a:br>
                      <a:r>
                        <a:rPr lang="sr-Cyrl-RS" sz="900" u="none" strike="noStrike">
                          <a:effectLst/>
                        </a:rPr>
                        <a:t>%</a:t>
                      </a:r>
                      <a:endParaRPr lang="sr-Cyrl-RS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ctr"/>
                </a:tc>
                <a:extLst>
                  <a:ext uri="{0D108BD9-81ED-4DB2-BD59-A6C34878D82A}">
                    <a16:rowId xmlns:a16="http://schemas.microsoft.com/office/drawing/2014/main" val="3981877115"/>
                  </a:ext>
                </a:extLst>
              </a:tr>
              <a:tr h="1958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1.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000" u="none" strike="noStrike">
                          <a:effectLst/>
                        </a:rPr>
                        <a:t>Општинска управа Ковин</a:t>
                      </a:r>
                      <a:endParaRPr lang="sr-Cyrl-R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874,154,540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58.79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extLst>
                  <a:ext uri="{0D108BD9-81ED-4DB2-BD59-A6C34878D82A}">
                    <a16:rowId xmlns:a16="http://schemas.microsoft.com/office/drawing/2014/main" val="1222549792"/>
                  </a:ext>
                </a:extLst>
              </a:tr>
              <a:tr h="1958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2.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000" u="none" strike="noStrike">
                          <a:effectLst/>
                        </a:rPr>
                        <a:t>Скупштина општине Ковин</a:t>
                      </a:r>
                      <a:endParaRPr lang="sr-Cyrl-R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24,757,000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1.66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extLst>
                  <a:ext uri="{0D108BD9-81ED-4DB2-BD59-A6C34878D82A}">
                    <a16:rowId xmlns:a16="http://schemas.microsoft.com/office/drawing/2014/main" val="2677810844"/>
                  </a:ext>
                </a:extLst>
              </a:tr>
              <a:tr h="1958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3.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000" u="none" strike="noStrike">
                          <a:effectLst/>
                        </a:rPr>
                        <a:t>Председник општине </a:t>
                      </a:r>
                      <a:endParaRPr lang="sr-Cyrl-R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15,602,000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1.05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extLst>
                  <a:ext uri="{0D108BD9-81ED-4DB2-BD59-A6C34878D82A}">
                    <a16:rowId xmlns:a16="http://schemas.microsoft.com/office/drawing/2014/main" val="1812690227"/>
                  </a:ext>
                </a:extLst>
              </a:tr>
              <a:tr h="1958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4.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000" u="none" strike="noStrike">
                          <a:effectLst/>
                        </a:rPr>
                        <a:t>Општинско веће</a:t>
                      </a:r>
                      <a:endParaRPr lang="sr-Cyrl-R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2,500,000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0.17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extLst>
                  <a:ext uri="{0D108BD9-81ED-4DB2-BD59-A6C34878D82A}">
                    <a16:rowId xmlns:a16="http://schemas.microsoft.com/office/drawing/2014/main" val="2100554962"/>
                  </a:ext>
                </a:extLst>
              </a:tr>
              <a:tr h="1958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5.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000" u="none" strike="noStrike">
                          <a:effectLst/>
                        </a:rPr>
                        <a:t>Општинско јавно правобранилаштво</a:t>
                      </a:r>
                      <a:endParaRPr lang="sr-Cyrl-R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5,666,000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0.38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extLst>
                  <a:ext uri="{0D108BD9-81ED-4DB2-BD59-A6C34878D82A}">
                    <a16:rowId xmlns:a16="http://schemas.microsoft.com/office/drawing/2014/main" val="1523184738"/>
                  </a:ext>
                </a:extLst>
              </a:tr>
              <a:tr h="1958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6.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000" u="none" strike="noStrike">
                          <a:effectLst/>
                        </a:rPr>
                        <a:t>Месне заједнице</a:t>
                      </a:r>
                      <a:endParaRPr lang="sr-Cyrl-R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25,618,000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1.72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extLst>
                  <a:ext uri="{0D108BD9-81ED-4DB2-BD59-A6C34878D82A}">
                    <a16:rowId xmlns:a16="http://schemas.microsoft.com/office/drawing/2014/main" val="3303196554"/>
                  </a:ext>
                </a:extLst>
              </a:tr>
              <a:tr h="1958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7.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000" u="none" strike="noStrike">
                          <a:effectLst/>
                        </a:rPr>
                        <a:t>Основне школе</a:t>
                      </a:r>
                      <a:endParaRPr lang="sr-Cyrl-R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120,939,000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8.13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extLst>
                  <a:ext uri="{0D108BD9-81ED-4DB2-BD59-A6C34878D82A}">
                    <a16:rowId xmlns:a16="http://schemas.microsoft.com/office/drawing/2014/main" val="3398142745"/>
                  </a:ext>
                </a:extLst>
              </a:tr>
              <a:tr h="1958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8.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000" u="none" strike="noStrike">
                          <a:effectLst/>
                        </a:rPr>
                        <a:t>Средње школе</a:t>
                      </a:r>
                      <a:endParaRPr lang="sr-Cyrl-R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26,600,000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1.79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extLst>
                  <a:ext uri="{0D108BD9-81ED-4DB2-BD59-A6C34878D82A}">
                    <a16:rowId xmlns:a16="http://schemas.microsoft.com/office/drawing/2014/main" val="3247925875"/>
                  </a:ext>
                </a:extLst>
              </a:tr>
              <a:tr h="1958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9.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Установе културе (Библиотека и Центар за културу)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72,487,360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4.87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extLst>
                  <a:ext uri="{0D108BD9-81ED-4DB2-BD59-A6C34878D82A}">
                    <a16:rowId xmlns:a16="http://schemas.microsoft.com/office/drawing/2014/main" val="2015078480"/>
                  </a:ext>
                </a:extLst>
              </a:tr>
              <a:tr h="1958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10.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Установа социјалне заштите "Ласта" Ковин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39,503,000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2.66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extLst>
                  <a:ext uri="{0D108BD9-81ED-4DB2-BD59-A6C34878D82A}">
                    <a16:rowId xmlns:a16="http://schemas.microsoft.com/office/drawing/2014/main" val="2206169976"/>
                  </a:ext>
                </a:extLst>
              </a:tr>
              <a:tr h="1958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11.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Центар за социјални рад Ковин</a:t>
                      </a:r>
                      <a:endParaRPr lang="ru-RU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99,050,000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6.66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extLst>
                  <a:ext uri="{0D108BD9-81ED-4DB2-BD59-A6C34878D82A}">
                    <a16:rowId xmlns:a16="http://schemas.microsoft.com/office/drawing/2014/main" val="1226326250"/>
                  </a:ext>
                </a:extLst>
              </a:tr>
              <a:tr h="1958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12.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000" u="none" strike="noStrike">
                          <a:effectLst/>
                        </a:rPr>
                        <a:t>ПУ “Наша радост” Ковин</a:t>
                      </a:r>
                      <a:endParaRPr lang="sr-Cyrl-R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121,961,100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8.20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extLst>
                  <a:ext uri="{0D108BD9-81ED-4DB2-BD59-A6C34878D82A}">
                    <a16:rowId xmlns:a16="http://schemas.microsoft.com/office/drawing/2014/main" val="3848702722"/>
                  </a:ext>
                </a:extLst>
              </a:tr>
              <a:tr h="1958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13.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000" u="none" strike="noStrike">
                          <a:effectLst/>
                        </a:rPr>
                        <a:t>Установа за спорт</a:t>
                      </a:r>
                      <a:endParaRPr lang="sr-Cyrl-R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27,329,000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1.84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extLst>
                  <a:ext uri="{0D108BD9-81ED-4DB2-BD59-A6C34878D82A}">
                    <a16:rowId xmlns:a16="http://schemas.microsoft.com/office/drawing/2014/main" val="1167854760"/>
                  </a:ext>
                </a:extLst>
              </a:tr>
              <a:tr h="1958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14.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000" u="none" strike="noStrike">
                          <a:effectLst/>
                        </a:rPr>
                        <a:t>Савет за младе</a:t>
                      </a:r>
                      <a:endParaRPr lang="sr-Cyrl-R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525,000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0.04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extLst>
                  <a:ext uri="{0D108BD9-81ED-4DB2-BD59-A6C34878D82A}">
                    <a16:rowId xmlns:a16="http://schemas.microsoft.com/office/drawing/2014/main" val="2831556786"/>
                  </a:ext>
                </a:extLst>
              </a:tr>
              <a:tr h="1958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15.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000" u="none" strike="noStrike">
                          <a:effectLst/>
                        </a:rPr>
                        <a:t>Туристичка организација општине Ковин</a:t>
                      </a:r>
                      <a:endParaRPr lang="sr-Cyrl-R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14,333,000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0.96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extLst>
                  <a:ext uri="{0D108BD9-81ED-4DB2-BD59-A6C34878D82A}">
                    <a16:rowId xmlns:a16="http://schemas.microsoft.com/office/drawing/2014/main" val="1871999624"/>
                  </a:ext>
                </a:extLst>
              </a:tr>
              <a:tr h="1958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16.</a:t>
                      </a:r>
                      <a:endParaRPr lang="en-U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000" u="none" strike="noStrike">
                          <a:effectLst/>
                        </a:rPr>
                        <a:t>Дом здравља</a:t>
                      </a:r>
                      <a:endParaRPr lang="sr-Cyrl-RS" sz="10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15,975,000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1.07</a:t>
                      </a:r>
                      <a:endParaRPr lang="en-US" sz="900" b="0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extLst>
                  <a:ext uri="{0D108BD9-81ED-4DB2-BD59-A6C34878D82A}">
                    <a16:rowId xmlns:a16="http://schemas.microsoft.com/office/drawing/2014/main" val="3653896900"/>
                  </a:ext>
                </a:extLst>
              </a:tr>
              <a:tr h="19584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u="none" strike="noStrike">
                          <a:effectLst/>
                        </a:rPr>
                        <a:t>У К У П Н О:</a:t>
                      </a:r>
                      <a:endParaRPr lang="ru-RU" sz="10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>
                          <a:effectLst/>
                        </a:rPr>
                        <a:t>1,487,000,000</a:t>
                      </a:r>
                      <a:endParaRPr lang="en-US" sz="900" b="1" i="0" u="none" strike="noStrike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900" u="none" strike="noStrike" dirty="0">
                          <a:effectLst/>
                        </a:rPr>
                        <a:t>100.00</a:t>
                      </a:r>
                      <a:endParaRPr lang="en-US" sz="900" b="1" i="0" u="none" strike="noStrike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9280" marR="9280" marT="9280" marB="0" anchor="b"/>
                </a:tc>
                <a:extLst>
                  <a:ext uri="{0D108BD9-81ED-4DB2-BD59-A6C34878D82A}">
                    <a16:rowId xmlns:a16="http://schemas.microsoft.com/office/drawing/2014/main" val="248700404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76137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75082"/>
          </a:xfrm>
        </p:spPr>
        <p:txBody>
          <a:bodyPr>
            <a:noAutofit/>
          </a:bodyPr>
          <a:lstStyle/>
          <a:p>
            <a:pPr algn="ctr"/>
            <a:r>
              <a:rPr lang="sr-Cyrl-RS" sz="3000" dirty="0">
                <a:solidFill>
                  <a:schemeClr val="accent1">
                    <a:lumMod val="75000"/>
                  </a:schemeClr>
                </a:solidFill>
              </a:rPr>
              <a:t>Најважнији планирани </a:t>
            </a:r>
            <a:br>
              <a:rPr lang="en-US" sz="3000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sr-Cyrl-RS" sz="3000" dirty="0">
                <a:solidFill>
                  <a:schemeClr val="accent1">
                    <a:lumMod val="75000"/>
                  </a:schemeClr>
                </a:solidFill>
              </a:rPr>
              <a:t>капитални пројекти</a:t>
            </a:r>
            <a:endParaRPr lang="en-US" sz="3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3716A700-EF2C-01C2-7C58-947BBFDF701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2030608"/>
              </p:ext>
            </p:extLst>
          </p:nvPr>
        </p:nvGraphicFramePr>
        <p:xfrm>
          <a:off x="1115305" y="1268760"/>
          <a:ext cx="7056784" cy="49143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09465">
                  <a:extLst>
                    <a:ext uri="{9D8B030D-6E8A-4147-A177-3AD203B41FA5}">
                      <a16:colId xmlns:a16="http://schemas.microsoft.com/office/drawing/2014/main" val="3704959224"/>
                    </a:ext>
                  </a:extLst>
                </a:gridCol>
                <a:gridCol w="3290647">
                  <a:extLst>
                    <a:ext uri="{9D8B030D-6E8A-4147-A177-3AD203B41FA5}">
                      <a16:colId xmlns:a16="http://schemas.microsoft.com/office/drawing/2014/main" val="2806585446"/>
                    </a:ext>
                  </a:extLst>
                </a:gridCol>
                <a:gridCol w="788098">
                  <a:extLst>
                    <a:ext uri="{9D8B030D-6E8A-4147-A177-3AD203B41FA5}">
                      <a16:colId xmlns:a16="http://schemas.microsoft.com/office/drawing/2014/main" val="1189603132"/>
                    </a:ext>
                  </a:extLst>
                </a:gridCol>
                <a:gridCol w="1039394">
                  <a:extLst>
                    <a:ext uri="{9D8B030D-6E8A-4147-A177-3AD203B41FA5}">
                      <a16:colId xmlns:a16="http://schemas.microsoft.com/office/drawing/2014/main" val="2461571016"/>
                    </a:ext>
                  </a:extLst>
                </a:gridCol>
                <a:gridCol w="829180">
                  <a:extLst>
                    <a:ext uri="{9D8B030D-6E8A-4147-A177-3AD203B41FA5}">
                      <a16:colId xmlns:a16="http://schemas.microsoft.com/office/drawing/2014/main" val="3605677722"/>
                    </a:ext>
                  </a:extLst>
                </a:gridCol>
              </a:tblGrid>
              <a:tr h="139316">
                <a:tc rowSpan="2">
                  <a:txBody>
                    <a:bodyPr/>
                    <a:lstStyle/>
                    <a:p>
                      <a:pPr algn="ctr" fontAlgn="b"/>
                      <a:r>
                        <a:rPr lang="sr-Cyrl-RS" sz="1000" u="none" strike="noStrike" dirty="0">
                          <a:effectLst/>
                        </a:rPr>
                        <a:t>Редни број</a:t>
                      </a:r>
                      <a:endParaRPr lang="sr-Cyrl-R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sr-Cyrl-RS" sz="1000" u="none" strike="noStrike" dirty="0">
                          <a:effectLst/>
                        </a:rPr>
                        <a:t>Опис</a:t>
                      </a:r>
                      <a:endParaRPr lang="sr-Cyrl-R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sr-Cyrl-RS" sz="1000" u="none" strike="noStrike">
                          <a:effectLst/>
                        </a:rPr>
                        <a:t> Износ у динарима </a:t>
                      </a:r>
                      <a:endParaRPr lang="sr-Cyrl-R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4165270"/>
                  </a:ext>
                </a:extLst>
              </a:tr>
              <a:tr h="14628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2023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2024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2025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142504724"/>
                  </a:ext>
                </a:extLst>
              </a:tr>
              <a:tr h="1462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2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4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5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73551295"/>
                  </a:ext>
                </a:extLst>
              </a:tr>
              <a:tr h="14628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sr-Cyrl-RS" sz="1000" u="none" strike="noStrike">
                          <a:effectLst/>
                        </a:rPr>
                        <a:t>КАПИТАЛНИ ПРОЈЕКТИ</a:t>
                      </a:r>
                      <a:endParaRPr lang="sr-Cyrl-R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    209,177,199      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66338025"/>
                  </a:ext>
                </a:extLst>
              </a:tr>
              <a:tr h="14628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1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r-Cyrl-RS" sz="1000" u="none" strike="noStrike">
                          <a:effectLst/>
                        </a:rPr>
                        <a:t>Изградња базена   </a:t>
                      </a:r>
                      <a:endParaRPr lang="sr-Cyrl-R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    128,580,000      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557305953"/>
                  </a:ext>
                </a:extLst>
              </a:tr>
              <a:tr h="15733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 dirty="0">
                          <a:effectLst/>
                        </a:rPr>
                        <a:t>Година почетка финансирања пројекта: 2018.</a:t>
                      </a:r>
                      <a:endParaRPr lang="ru-RU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372824588"/>
                  </a:ext>
                </a:extLst>
              </a:tr>
              <a:tr h="17765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Година завршетка финансирања пројекта: 2023.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858356143"/>
                  </a:ext>
                </a:extLst>
              </a:tr>
              <a:tr h="14628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2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r-Cyrl-RS" sz="1000" u="none" strike="noStrike">
                          <a:effectLst/>
                        </a:rPr>
                        <a:t>Санација саобраћајница</a:t>
                      </a:r>
                      <a:endParaRPr lang="sr-Cyrl-R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      20,000,000      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79448910"/>
                  </a:ext>
                </a:extLst>
              </a:tr>
              <a:tr h="18120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Година почетка финансирања пројекта: 2023.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698886296"/>
                  </a:ext>
                </a:extLst>
              </a:tr>
              <a:tr h="14401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Година завршетка финансирања пројекта: 2023.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057947638"/>
                  </a:ext>
                </a:extLst>
              </a:tr>
              <a:tr h="2647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3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r-Cyrl-RS" sz="1000" u="none" strike="noStrike">
                          <a:effectLst/>
                        </a:rPr>
                        <a:t>Изградња атмосферске канализације </a:t>
                      </a:r>
                      <a:endParaRPr lang="sr-Cyrl-R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      20,000,000      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732125620"/>
                  </a:ext>
                </a:extLst>
              </a:tr>
              <a:tr h="468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Година почетка финансирања пројекта: 2022.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96629564"/>
                  </a:ext>
                </a:extLst>
              </a:tr>
              <a:tr h="1104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Година завршетка финансирања пројекта: 2023.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270734656"/>
                  </a:ext>
                </a:extLst>
              </a:tr>
              <a:tr h="2647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4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000" u="none" strike="noStrike">
                          <a:effectLst/>
                        </a:rPr>
                        <a:t>Инфраструктурно опремање - довођење електро мреже  до објекта базена у Ковину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      15,893,671      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601912488"/>
                  </a:ext>
                </a:extLst>
              </a:tr>
              <a:tr h="21375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Година почетка финансирања пројекта: 2022.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2777519569"/>
                  </a:ext>
                </a:extLst>
              </a:tr>
              <a:tr h="26771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Година завршетка финансирања пројекта: 2023.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81453597"/>
                  </a:ext>
                </a:extLst>
              </a:tr>
              <a:tr h="14628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u="none" strike="noStrike">
                          <a:effectLst/>
                        </a:rPr>
                        <a:t>5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sr-Cyrl-RS" sz="1000" u="none" strike="noStrike">
                          <a:effectLst/>
                        </a:rPr>
                        <a:t>Инфраструктурно опремање Блока 96</a:t>
                      </a:r>
                      <a:endParaRPr lang="sr-Cyrl-R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      12,589,528      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221638646"/>
                  </a:ext>
                </a:extLst>
              </a:tr>
              <a:tr h="18081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Година почетка финансирања пројекта: 2022.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249215139"/>
                  </a:ext>
                </a:extLst>
              </a:tr>
              <a:tr h="26771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Година завршетка финансирања пројекта: 2023.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299156329"/>
                  </a:ext>
                </a:extLst>
              </a:tr>
              <a:tr h="29256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6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Замена азбестних цеви (Утринска, Војвођанска, Његошева и ул. Браће Југовић)</a:t>
                      </a:r>
                      <a:endParaRPr lang="ru-RU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      12,114,000      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961696720"/>
                  </a:ext>
                </a:extLst>
              </a:tr>
              <a:tr h="14796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Година почетка финансирања пројекта: 2023.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78339089"/>
                  </a:ext>
                </a:extLst>
              </a:tr>
              <a:tr h="26771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000" u="none" strike="noStrike">
                          <a:effectLst/>
                        </a:rPr>
                        <a:t>Година завршетка финансирања пројекта: 2023.</a:t>
                      </a:r>
                      <a:endParaRPr lang="ru-RU" sz="10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>
                          <a:effectLst/>
                        </a:rPr>
                        <a:t> 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>
                          <a:effectLst/>
                        </a:rPr>
                        <a:t> 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8118761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42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81000" y="352603"/>
            <a:ext cx="807943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sr-Cyrl-RS" dirty="0"/>
          </a:p>
          <a:p>
            <a:pPr algn="just"/>
            <a:endParaRPr lang="sr-Cyrl-RS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r-Cyrl-RS" dirty="0">
                <a:solidFill>
                  <a:schemeClr val="accent1">
                    <a:lumMod val="75000"/>
                  </a:schemeClr>
                </a:solidFill>
              </a:rPr>
              <a:t>Сврха ове презентације је да на што једноставнији и разумљивији начин објасни на који начин локална самоуправа планира у наредној години да користи јавне ресурсе како би се извршиле обавезе и задовољиле потребе грађана. </a:t>
            </a:r>
          </a:p>
          <a:p>
            <a:pPr algn="just"/>
            <a:endParaRPr lang="sr-Cyrl-RS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r-Cyrl-RS" dirty="0">
                <a:solidFill>
                  <a:schemeClr val="accent1">
                    <a:lumMod val="75000"/>
                  </a:schemeClr>
                </a:solidFill>
              </a:rPr>
              <a:t>Намера нам је да Вам дамо сажет и јасан приказ  Одлуке о буџету општине Ковин за 2023. годину, која је по својој форми веома обимна и тешка за разумевање због специфичних појмова и класификација које је чине. </a:t>
            </a:r>
          </a:p>
          <a:p>
            <a:pPr algn="just"/>
            <a:endParaRPr lang="sr-Cyrl-RS" dirty="0">
              <a:solidFill>
                <a:schemeClr val="accent1">
                  <a:lumMod val="75000"/>
                </a:schemeClr>
              </a:solidFill>
            </a:endParaRPr>
          </a:p>
          <a:p>
            <a:pPr algn="just"/>
            <a:endParaRPr lang="sr-Cyrl-RS" dirty="0">
              <a:solidFill>
                <a:schemeClr val="accent1">
                  <a:lumMod val="75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sr-Cyrl-RS" dirty="0">
                <a:solidFill>
                  <a:schemeClr val="accent1">
                    <a:lumMod val="75000"/>
                  </a:schemeClr>
                </a:solidFill>
              </a:rPr>
              <a:t>Настојимо да кроз овај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транспарентан приступ унапредимо Ваше разумевање и интересовање за локалне финансије, а у перспективи очекујемо и унапређење заједничке сарадње у постављању циљева, дефинисању приоритета и планирању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</a:rPr>
              <a:t>развоја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 наше општине. </a:t>
            </a:r>
            <a:endParaRPr lang="sr-Cyrl-RS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6834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E1D0D7-1C98-906D-9582-A692B8FC6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5140" y="1075115"/>
            <a:ext cx="7178040" cy="605304"/>
          </a:xfrm>
        </p:spPr>
        <p:txBody>
          <a:bodyPr>
            <a:normAutofit/>
          </a:bodyPr>
          <a:lstStyle/>
          <a:p>
            <a:pPr algn="ctr"/>
            <a:r>
              <a:rPr lang="sr-Cyrl-RS" sz="2400" b="1" i="1" dirty="0"/>
              <a:t>АНКЕТА О ПРОЈЕКТИМА - ВАШИМ ИДЕЈАМА</a:t>
            </a:r>
            <a:endParaRPr lang="en-US" sz="2400" b="1" i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BF4EA7D-2E24-34D7-B443-BAE359A9370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1410" y="1587364"/>
            <a:ext cx="1437002" cy="150945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AEE3637-14BB-160B-0B8B-03710A4034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8767" y="1058521"/>
            <a:ext cx="831004" cy="81148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F616A0A-0516-EA91-E209-F4AFBF2F25D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9544" y="4213526"/>
            <a:ext cx="2840117" cy="1609793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D3A2DA8-19F6-2551-0A7F-12C4428FB3DD}"/>
              </a:ext>
            </a:extLst>
          </p:cNvPr>
          <p:cNvSpPr/>
          <p:nvPr/>
        </p:nvSpPr>
        <p:spPr>
          <a:xfrm>
            <a:off x="240489" y="1896042"/>
            <a:ext cx="3430427" cy="725500"/>
          </a:xfrm>
          <a:prstGeom prst="rect">
            <a:avLst/>
          </a:prstGeom>
          <a:solidFill>
            <a:srgbClr val="C4E5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Cyrl-RS" sz="1050" b="1" dirty="0">
                <a:solidFill>
                  <a:schemeClr val="tx1"/>
                </a:solidFill>
              </a:rPr>
              <a:t>Позивамо Вас да у периоду од 02.11.-1</a:t>
            </a:r>
            <a:r>
              <a:rPr lang="sr-Cyrl-RS" sz="1050" b="1" dirty="0">
                <a:solidFill>
                  <a:schemeClr val="tx1"/>
                </a:solidFill>
                <a:latin typeface="+mj-lt"/>
              </a:rPr>
              <a:t>6</a:t>
            </a:r>
            <a:r>
              <a:rPr lang="sr-Cyrl-RS" sz="1050" b="1" dirty="0">
                <a:solidFill>
                  <a:schemeClr val="tx1"/>
                </a:solidFill>
              </a:rPr>
              <a:t>.11.2022.године напишете Вашу идеју за коју сматрате да треба да се нађу у буџету за 2023. годину</a:t>
            </a:r>
            <a:r>
              <a:rPr lang="sr-Latn-RS" sz="1050" b="1" dirty="0">
                <a:solidFill>
                  <a:schemeClr val="tx1"/>
                </a:solidFill>
              </a:rPr>
              <a:t>.</a:t>
            </a:r>
            <a:endParaRPr lang="en-US" sz="1050" b="1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EB33D7A-08B9-27AF-8B66-5BD9BA4B3EFF}"/>
              </a:ext>
            </a:extLst>
          </p:cNvPr>
          <p:cNvSpPr/>
          <p:nvPr/>
        </p:nvSpPr>
        <p:spPr>
          <a:xfrm>
            <a:off x="241705" y="2670350"/>
            <a:ext cx="3430027" cy="857750"/>
          </a:xfrm>
          <a:prstGeom prst="rect">
            <a:avLst/>
          </a:prstGeom>
          <a:solidFill>
            <a:srgbClr val="C4E5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Cyrl-RS" sz="1050" b="1" dirty="0">
                <a:solidFill>
                  <a:schemeClr val="tx1"/>
                </a:solidFill>
              </a:rPr>
              <a:t>Електронску анкету можете попунити: </a:t>
            </a:r>
          </a:p>
          <a:p>
            <a:pPr marL="214313" indent="-214313">
              <a:buFontTx/>
              <a:buChar char="-"/>
            </a:pPr>
            <a:r>
              <a:rPr lang="sr-Cyrl-RS" sz="1050" b="1" dirty="0">
                <a:solidFill>
                  <a:schemeClr val="tx1"/>
                </a:solidFill>
              </a:rPr>
              <a:t>путем линка на сајту општине, на веб адреси </a:t>
            </a:r>
            <a:r>
              <a:rPr lang="en-US" sz="1050" b="1" dirty="0">
                <a:solidFill>
                  <a:schemeClr val="tx1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www.kovin.org.rs</a:t>
            </a:r>
            <a:r>
              <a:rPr lang="sr-Cyrl-RS" sz="1050" b="1" dirty="0">
                <a:solidFill>
                  <a:schemeClr val="tx1"/>
                </a:solidFill>
              </a:rPr>
              <a:t> </a:t>
            </a:r>
          </a:p>
          <a:p>
            <a:pPr marL="214313" indent="-214313">
              <a:buFontTx/>
              <a:buChar char="-"/>
            </a:pPr>
            <a:r>
              <a:rPr lang="sr-Cyrl-RS" sz="1050" b="1" dirty="0">
                <a:solidFill>
                  <a:schemeClr val="tx1"/>
                </a:solidFill>
              </a:rPr>
              <a:t>преко линка на нашој фејсбук страници </a:t>
            </a:r>
            <a:r>
              <a:rPr lang="en-US" sz="1050" b="1" dirty="0">
                <a:solidFill>
                  <a:schemeClr val="tx1"/>
                </a:solidFill>
              </a:rPr>
              <a:t>www.facebook.com/oukovin/</a:t>
            </a:r>
            <a:r>
              <a:rPr lang="sr-Cyrl-RS" sz="1050" b="1" dirty="0">
                <a:solidFill>
                  <a:schemeClr val="tx1"/>
                </a:solidFill>
              </a:rPr>
              <a:t> </a:t>
            </a:r>
            <a:endParaRPr lang="en-US" sz="1050" b="1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643EA6E-76CF-3DDF-872C-F0B68B857560}"/>
              </a:ext>
            </a:extLst>
          </p:cNvPr>
          <p:cNvSpPr/>
          <p:nvPr/>
        </p:nvSpPr>
        <p:spPr>
          <a:xfrm>
            <a:off x="240489" y="3580532"/>
            <a:ext cx="3430427" cy="1472400"/>
          </a:xfrm>
          <a:prstGeom prst="rect">
            <a:avLst/>
          </a:prstGeom>
          <a:solidFill>
            <a:srgbClr val="C4E5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br>
              <a:rPr lang="sr-Cyrl-RS" sz="1050" b="1" dirty="0">
                <a:solidFill>
                  <a:schemeClr val="tx1"/>
                </a:solidFill>
              </a:rPr>
            </a:br>
            <a:br>
              <a:rPr lang="sr-Cyrl-RS" sz="1050" b="1" dirty="0">
                <a:solidFill>
                  <a:schemeClr val="tx1"/>
                </a:solidFill>
              </a:rPr>
            </a:br>
            <a:r>
              <a:rPr lang="sr-Cyrl-RS" sz="1050" b="1" dirty="0">
                <a:solidFill>
                  <a:schemeClr val="tx1"/>
                </a:solidFill>
              </a:rPr>
              <a:t>Штампану ручно попуњену анкету можете убацити у кутије за гласање на следећим местима: </a:t>
            </a:r>
          </a:p>
          <a:p>
            <a:pPr marL="214313" indent="-214313">
              <a:buFontTx/>
              <a:buChar char="-"/>
            </a:pPr>
            <a:r>
              <a:rPr lang="sr-Cyrl-RS" sz="1050" b="1" dirty="0">
                <a:solidFill>
                  <a:schemeClr val="tx1"/>
                </a:solidFill>
              </a:rPr>
              <a:t>Вашим месним заједницама</a:t>
            </a:r>
          </a:p>
          <a:p>
            <a:pPr marL="214313" indent="-214313">
              <a:buFontTx/>
              <a:buChar char="-"/>
            </a:pPr>
            <a:r>
              <a:rPr lang="sr-Cyrl-RS" sz="1050" b="1" dirty="0">
                <a:solidFill>
                  <a:schemeClr val="tx1"/>
                </a:solidFill>
              </a:rPr>
              <a:t>Хол општине Ковин</a:t>
            </a:r>
          </a:p>
          <a:p>
            <a:pPr marL="214313" indent="-214313">
              <a:buFontTx/>
              <a:buChar char="-"/>
            </a:pPr>
            <a:r>
              <a:rPr lang="sr-Cyrl-RS" sz="1050" b="1" dirty="0">
                <a:solidFill>
                  <a:schemeClr val="tx1"/>
                </a:solidFill>
              </a:rPr>
              <a:t>Центар за културу Ковин</a:t>
            </a:r>
          </a:p>
          <a:p>
            <a:pPr marL="214313" indent="-214313">
              <a:buFontTx/>
              <a:buChar char="-"/>
            </a:pPr>
            <a:r>
              <a:rPr lang="sr-Cyrl-RS" sz="1050" b="1" dirty="0">
                <a:solidFill>
                  <a:schemeClr val="tx1"/>
                </a:solidFill>
              </a:rPr>
              <a:t>Библиотека у Ковину</a:t>
            </a:r>
          </a:p>
          <a:p>
            <a:pPr marL="214313" indent="-214313">
              <a:buFontTx/>
              <a:buChar char="-"/>
            </a:pPr>
            <a:r>
              <a:rPr lang="sr-Cyrl-RS" sz="1050" b="1" dirty="0">
                <a:solidFill>
                  <a:schemeClr val="tx1"/>
                </a:solidFill>
              </a:rPr>
              <a:t>ПУ Наша Радост</a:t>
            </a:r>
            <a:endParaRPr lang="sr-Latn-RS" sz="1050" b="1" dirty="0">
              <a:solidFill>
                <a:schemeClr val="tx1"/>
              </a:solidFill>
            </a:endParaRPr>
          </a:p>
          <a:p>
            <a:pPr marL="214313" indent="-214313">
              <a:buFontTx/>
              <a:buChar char="-"/>
            </a:pPr>
            <a:r>
              <a:rPr lang="sr-Cyrl-RS" sz="1050" b="1" dirty="0">
                <a:solidFill>
                  <a:schemeClr val="tx1"/>
                </a:solidFill>
              </a:rPr>
              <a:t>Туристичка организација</a:t>
            </a:r>
          </a:p>
          <a:p>
            <a:pPr marL="214313" indent="-214313">
              <a:buFontTx/>
              <a:buChar char="-"/>
            </a:pPr>
            <a:r>
              <a:rPr lang="sr-Cyrl-RS" sz="1050" b="1" dirty="0">
                <a:solidFill>
                  <a:schemeClr val="tx1"/>
                </a:solidFill>
              </a:rPr>
              <a:t>Установа за спорт</a:t>
            </a:r>
          </a:p>
          <a:p>
            <a:pPr marL="214313" indent="-214313">
              <a:buFontTx/>
              <a:buChar char="-"/>
            </a:pPr>
            <a:endParaRPr lang="sr-Cyrl-RS" sz="1050" b="1" dirty="0">
              <a:solidFill>
                <a:schemeClr val="tx1"/>
              </a:solidFill>
            </a:endParaRPr>
          </a:p>
          <a:p>
            <a:pPr marL="214313" indent="-214313">
              <a:buFontTx/>
              <a:buChar char="-"/>
            </a:pPr>
            <a:endParaRPr lang="en-US" sz="1050" b="1" dirty="0">
              <a:solidFill>
                <a:schemeClr val="tx1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B872D5D-6F41-0769-CFEE-BCCA0E6B6C3A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2334" y="2513095"/>
            <a:ext cx="1787042" cy="163719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B2E5EF0-8DC9-D497-7E19-3CFEAB6F4FC3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artisticPaintBrus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20897">
            <a:off x="4169296" y="2287178"/>
            <a:ext cx="400791" cy="40079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5CBD2D3-A174-888D-59A2-1D42F7D16B4A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777597" y="1914105"/>
            <a:ext cx="480203" cy="46519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A377EAFB-1D44-7CB9-349B-25136C8A7844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98704">
            <a:off x="5408941" y="2240316"/>
            <a:ext cx="490766" cy="467019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BF33A147-0AC7-CB01-54AA-F4E07B211280}"/>
              </a:ext>
            </a:extLst>
          </p:cNvPr>
          <p:cNvSpPr/>
          <p:nvPr/>
        </p:nvSpPr>
        <p:spPr>
          <a:xfrm>
            <a:off x="248767" y="5105363"/>
            <a:ext cx="3430427" cy="605304"/>
          </a:xfrm>
          <a:prstGeom prst="rect">
            <a:avLst/>
          </a:prstGeom>
          <a:solidFill>
            <a:srgbClr val="C4E5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r-Cyrl-RS" sz="1050" b="1" dirty="0">
                <a:solidFill>
                  <a:schemeClr val="tx1"/>
                </a:solidFill>
              </a:rPr>
              <a:t>Резултати анкете биће објављени 21.11.2022. године на сајту општине, фејсбук страници, огласним таблама месних заједница и установа</a:t>
            </a:r>
            <a:endParaRPr lang="en-US" sz="1050" b="1" dirty="0">
              <a:solidFill>
                <a:schemeClr val="tx1"/>
              </a:solidFill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1A14D16-2663-6C5C-94DB-2D63B56EE25F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2838" y="3886200"/>
            <a:ext cx="1320695" cy="1268577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AD3D97F5-D61B-BEE2-2C65-F248D634D62C}"/>
              </a:ext>
            </a:extLst>
          </p:cNvPr>
          <p:cNvCxnSpPr/>
          <p:nvPr/>
        </p:nvCxnSpPr>
        <p:spPr>
          <a:xfrm flipH="1">
            <a:off x="5769724" y="2514600"/>
            <a:ext cx="1598930" cy="45720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43D3DA8-0CCA-F586-2CBC-CA96C51D4E3F}"/>
              </a:ext>
            </a:extLst>
          </p:cNvPr>
          <p:cNvCxnSpPr>
            <a:cxnSpLocks/>
          </p:cNvCxnSpPr>
          <p:nvPr/>
        </p:nvCxnSpPr>
        <p:spPr>
          <a:xfrm flipH="1" flipV="1">
            <a:off x="5641105" y="3666220"/>
            <a:ext cx="1674095" cy="65778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17C5D5E-C773-36A9-FF03-F83DEE5A0BE9}"/>
              </a:ext>
            </a:extLst>
          </p:cNvPr>
          <p:cNvCxnSpPr/>
          <p:nvPr/>
        </p:nvCxnSpPr>
        <p:spPr>
          <a:xfrm flipV="1">
            <a:off x="5029200" y="3985132"/>
            <a:ext cx="0" cy="67774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34" name="Ink 33">
                <a:extLst>
                  <a:ext uri="{FF2B5EF4-FFF2-40B4-BE49-F238E27FC236}">
                    <a16:creationId xmlns:a16="http://schemas.microsoft.com/office/drawing/2014/main" id="{26792C37-342F-211A-9FF5-8DE0D1748819}"/>
                  </a:ext>
                </a:extLst>
              </p14:cNvPr>
              <p14:cNvContentPartPr/>
              <p14:nvPr/>
            </p14:nvContentPartPr>
            <p14:xfrm>
              <a:off x="2444000" y="2899990"/>
              <a:ext cx="270" cy="270"/>
            </p14:xfrm>
          </p:contentPart>
        </mc:Choice>
        <mc:Fallback xmlns="">
          <p:pic>
            <p:nvPicPr>
              <p:cNvPr id="34" name="Ink 33">
                <a:extLst>
                  <a:ext uri="{FF2B5EF4-FFF2-40B4-BE49-F238E27FC236}">
                    <a16:creationId xmlns:a16="http://schemas.microsoft.com/office/drawing/2014/main" id="{26792C37-342F-211A-9FF5-8DE0D1748819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2437250" y="2893240"/>
                <a:ext cx="13500" cy="135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35" name="Ink 34">
                <a:extLst>
                  <a:ext uri="{FF2B5EF4-FFF2-40B4-BE49-F238E27FC236}">
                    <a16:creationId xmlns:a16="http://schemas.microsoft.com/office/drawing/2014/main" id="{26E3C3BE-7F4F-14D3-C22F-663697B6896C}"/>
                  </a:ext>
                </a:extLst>
              </p14:cNvPr>
              <p14:cNvContentPartPr/>
              <p14:nvPr/>
            </p14:nvContentPartPr>
            <p14:xfrm>
              <a:off x="1692590" y="2608120"/>
              <a:ext cx="270" cy="270"/>
            </p14:xfrm>
          </p:contentPart>
        </mc:Choice>
        <mc:Fallback xmlns="">
          <p:pic>
            <p:nvPicPr>
              <p:cNvPr id="35" name="Ink 34">
                <a:extLst>
                  <a:ext uri="{FF2B5EF4-FFF2-40B4-BE49-F238E27FC236}">
                    <a16:creationId xmlns:a16="http://schemas.microsoft.com/office/drawing/2014/main" id="{26E3C3BE-7F4F-14D3-C22F-663697B6896C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685840" y="2601370"/>
                <a:ext cx="13500" cy="135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36" name="Ink 35">
                <a:extLst>
                  <a:ext uri="{FF2B5EF4-FFF2-40B4-BE49-F238E27FC236}">
                    <a16:creationId xmlns:a16="http://schemas.microsoft.com/office/drawing/2014/main" id="{E3E4ED9D-7295-EA64-4449-68468390384F}"/>
                  </a:ext>
                </a:extLst>
              </p14:cNvPr>
              <p14:cNvContentPartPr/>
              <p14:nvPr/>
            </p14:nvContentPartPr>
            <p14:xfrm>
              <a:off x="1568390" y="2659150"/>
              <a:ext cx="270" cy="270"/>
            </p14:xfrm>
          </p:contentPart>
        </mc:Choice>
        <mc:Fallback xmlns="">
          <p:pic>
            <p:nvPicPr>
              <p:cNvPr id="36" name="Ink 35">
                <a:extLst>
                  <a:ext uri="{FF2B5EF4-FFF2-40B4-BE49-F238E27FC236}">
                    <a16:creationId xmlns:a16="http://schemas.microsoft.com/office/drawing/2014/main" id="{E3E4ED9D-7295-EA64-4449-68468390384F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561640" y="2652400"/>
                <a:ext cx="13500" cy="135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37" name="Ink 36">
                <a:extLst>
                  <a:ext uri="{FF2B5EF4-FFF2-40B4-BE49-F238E27FC236}">
                    <a16:creationId xmlns:a16="http://schemas.microsoft.com/office/drawing/2014/main" id="{D4C6BD64-A930-A11D-CEC7-AE369860DE63}"/>
                  </a:ext>
                </a:extLst>
              </p14:cNvPr>
              <p14:cNvContentPartPr/>
              <p14:nvPr/>
            </p14:nvContentPartPr>
            <p14:xfrm>
              <a:off x="1473620" y="2725030"/>
              <a:ext cx="270" cy="270"/>
            </p14:xfrm>
          </p:contentPart>
        </mc:Choice>
        <mc:Fallback xmlns="">
          <p:pic>
            <p:nvPicPr>
              <p:cNvPr id="37" name="Ink 36">
                <a:extLst>
                  <a:ext uri="{FF2B5EF4-FFF2-40B4-BE49-F238E27FC236}">
                    <a16:creationId xmlns:a16="http://schemas.microsoft.com/office/drawing/2014/main" id="{D4C6BD64-A930-A11D-CEC7-AE369860DE63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466870" y="2718280"/>
                <a:ext cx="13500" cy="135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38" name="Ink 37">
                <a:extLst>
                  <a:ext uri="{FF2B5EF4-FFF2-40B4-BE49-F238E27FC236}">
                    <a16:creationId xmlns:a16="http://schemas.microsoft.com/office/drawing/2014/main" id="{8D8607C2-786D-66B8-8ED5-D0B9B32A0900}"/>
                  </a:ext>
                </a:extLst>
              </p14:cNvPr>
              <p14:cNvContentPartPr/>
              <p14:nvPr/>
            </p14:nvContentPartPr>
            <p14:xfrm>
              <a:off x="3450560" y="3184570"/>
              <a:ext cx="270" cy="270"/>
            </p14:xfrm>
          </p:contentPart>
        </mc:Choice>
        <mc:Fallback xmlns="">
          <p:pic>
            <p:nvPicPr>
              <p:cNvPr id="38" name="Ink 37">
                <a:extLst>
                  <a:ext uri="{FF2B5EF4-FFF2-40B4-BE49-F238E27FC236}">
                    <a16:creationId xmlns:a16="http://schemas.microsoft.com/office/drawing/2014/main" id="{8D8607C2-786D-66B8-8ED5-D0B9B32A0900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3443810" y="3177820"/>
                <a:ext cx="13500" cy="135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3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E447267D-8495-9F13-3734-0B7E051DE593}"/>
                  </a:ext>
                </a:extLst>
              </p14:cNvPr>
              <p14:cNvContentPartPr/>
              <p14:nvPr/>
            </p14:nvContentPartPr>
            <p14:xfrm>
              <a:off x="1174460" y="1900450"/>
              <a:ext cx="270" cy="27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E447267D-8495-9F13-3734-0B7E051DE593}"/>
                  </a:ext>
                </a:extLst>
              </p:cNvPr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1160960" y="1819450"/>
                <a:ext cx="27000" cy="16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5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619F275B-E5D6-9A66-CF17-25960D90C69D}"/>
                  </a:ext>
                </a:extLst>
              </p14:cNvPr>
              <p14:cNvContentPartPr/>
              <p14:nvPr/>
            </p14:nvContentPartPr>
            <p14:xfrm>
              <a:off x="831560" y="2024380"/>
              <a:ext cx="270" cy="270"/>
            </p14:xfrm>
          </p:contentPart>
        </mc:Choice>
        <mc:Fallback xmlns=""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619F275B-E5D6-9A66-CF17-25960D90C69D}"/>
                  </a:ext>
                </a:extLst>
              </p:cNvPr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818060" y="1943380"/>
                <a:ext cx="27000" cy="16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7">
            <p14:nvContentPartPr>
              <p14:cNvPr id="27" name="Ink 26">
                <a:extLst>
                  <a:ext uri="{FF2B5EF4-FFF2-40B4-BE49-F238E27FC236}">
                    <a16:creationId xmlns:a16="http://schemas.microsoft.com/office/drawing/2014/main" id="{9CCCC574-16F6-9C9E-EB9B-21C7059159DF}"/>
                  </a:ext>
                </a:extLst>
              </p14:cNvPr>
              <p14:cNvContentPartPr/>
              <p14:nvPr/>
            </p14:nvContentPartPr>
            <p14:xfrm>
              <a:off x="3552890" y="2345410"/>
              <a:ext cx="270" cy="270"/>
            </p14:xfrm>
          </p:contentPart>
        </mc:Choice>
        <mc:Fallback xmlns="">
          <p:pic>
            <p:nvPicPr>
              <p:cNvPr id="27" name="Ink 26">
                <a:extLst>
                  <a:ext uri="{FF2B5EF4-FFF2-40B4-BE49-F238E27FC236}">
                    <a16:creationId xmlns:a16="http://schemas.microsoft.com/office/drawing/2014/main" id="{9CCCC574-16F6-9C9E-EB9B-21C7059159DF}"/>
                  </a:ext>
                </a:extLst>
              </p:cNvPr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3539390" y="2264410"/>
                <a:ext cx="27000" cy="16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9">
            <p14:nvContentPartPr>
              <p14:cNvPr id="29" name="Ink 28">
                <a:extLst>
                  <a:ext uri="{FF2B5EF4-FFF2-40B4-BE49-F238E27FC236}">
                    <a16:creationId xmlns:a16="http://schemas.microsoft.com/office/drawing/2014/main" id="{06888914-1EDB-B6BB-4788-E77AAEE4AF53}"/>
                  </a:ext>
                </a:extLst>
              </p14:cNvPr>
              <p14:cNvContentPartPr/>
              <p14:nvPr/>
            </p14:nvContentPartPr>
            <p14:xfrm>
              <a:off x="3297470" y="2039230"/>
              <a:ext cx="3240" cy="270"/>
            </p14:xfrm>
          </p:contentPart>
        </mc:Choice>
        <mc:Fallback xmlns="">
          <p:pic>
            <p:nvPicPr>
              <p:cNvPr id="29" name="Ink 28">
                <a:extLst>
                  <a:ext uri="{FF2B5EF4-FFF2-40B4-BE49-F238E27FC236}">
                    <a16:creationId xmlns:a16="http://schemas.microsoft.com/office/drawing/2014/main" id="{06888914-1EDB-B6BB-4788-E77AAEE4AF53}"/>
                  </a:ext>
                </a:extLst>
              </p:cNvPr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3279470" y="1958230"/>
                <a:ext cx="38880" cy="16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31">
            <p14:nvContentPartPr>
              <p14:cNvPr id="31" name="Ink 30">
                <a:extLst>
                  <a:ext uri="{FF2B5EF4-FFF2-40B4-BE49-F238E27FC236}">
                    <a16:creationId xmlns:a16="http://schemas.microsoft.com/office/drawing/2014/main" id="{D057AA53-D8AA-608E-627F-109FA65AAEC5}"/>
                  </a:ext>
                </a:extLst>
              </p14:cNvPr>
              <p14:cNvContentPartPr/>
              <p14:nvPr/>
            </p14:nvContentPartPr>
            <p14:xfrm>
              <a:off x="2998310" y="2272510"/>
              <a:ext cx="270" cy="270"/>
            </p14:xfrm>
          </p:contentPart>
        </mc:Choice>
        <mc:Fallback xmlns="">
          <p:pic>
            <p:nvPicPr>
              <p:cNvPr id="31" name="Ink 30">
                <a:extLst>
                  <a:ext uri="{FF2B5EF4-FFF2-40B4-BE49-F238E27FC236}">
                    <a16:creationId xmlns:a16="http://schemas.microsoft.com/office/drawing/2014/main" id="{D057AA53-D8AA-608E-627F-109FA65AAEC5}"/>
                  </a:ext>
                </a:extLst>
              </p:cNvPr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2984810" y="2191510"/>
                <a:ext cx="27000" cy="162000"/>
              </a:xfrm>
              <a:prstGeom prst="rect">
                <a:avLst/>
              </a:prstGeom>
            </p:spPr>
          </p:pic>
        </mc:Fallback>
      </mc:AlternateContent>
      <p:grpSp>
        <p:nvGrpSpPr>
          <p:cNvPr id="53" name="Group 52">
            <a:extLst>
              <a:ext uri="{FF2B5EF4-FFF2-40B4-BE49-F238E27FC236}">
                <a16:creationId xmlns:a16="http://schemas.microsoft.com/office/drawing/2014/main" id="{1FE7C6A5-B806-31F1-7326-3E7675E0DF24}"/>
              </a:ext>
            </a:extLst>
          </p:cNvPr>
          <p:cNvGrpSpPr/>
          <p:nvPr/>
        </p:nvGrpSpPr>
        <p:grpSpPr>
          <a:xfrm>
            <a:off x="3005600" y="2549800"/>
            <a:ext cx="270" cy="270"/>
            <a:chOff x="4007466" y="2256733"/>
            <a:chExt cx="360" cy="360"/>
          </a:xfrm>
        </p:grpSpPr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33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2EA410F5-5209-A4FE-93AC-1F9939195470}"/>
                    </a:ext>
                  </a:extLst>
                </p14:cNvPr>
                <p14:cNvContentPartPr/>
                <p14:nvPr/>
              </p14:nvContentPartPr>
              <p14:xfrm>
                <a:off x="4007466" y="2256733"/>
                <a:ext cx="360" cy="36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2EA410F5-5209-A4FE-93AC-1F9939195470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3989466" y="2149093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35">
              <p14:nvContentPartPr>
                <p14:cNvPr id="33" name="Ink 32">
                  <a:extLst>
                    <a:ext uri="{FF2B5EF4-FFF2-40B4-BE49-F238E27FC236}">
                      <a16:creationId xmlns:a16="http://schemas.microsoft.com/office/drawing/2014/main" id="{61516A87-9AD3-6239-EA09-36588DE886CD}"/>
                    </a:ext>
                  </a:extLst>
                </p14:cNvPr>
                <p14:cNvContentPartPr/>
                <p14:nvPr/>
              </p14:nvContentPartPr>
              <p14:xfrm>
                <a:off x="4007466" y="2256733"/>
                <a:ext cx="360" cy="360"/>
              </p14:xfrm>
            </p:contentPart>
          </mc:Choice>
          <mc:Fallback xmlns="">
            <p:pic>
              <p:nvPicPr>
                <p:cNvPr id="33" name="Ink 32">
                  <a:extLst>
                    <a:ext uri="{FF2B5EF4-FFF2-40B4-BE49-F238E27FC236}">
                      <a16:creationId xmlns:a16="http://schemas.microsoft.com/office/drawing/2014/main" id="{61516A87-9AD3-6239-EA09-36588DE886CD}"/>
                    </a:ext>
                  </a:extLst>
                </p:cNvPr>
                <p:cNvPicPr/>
                <p:nvPr/>
              </p:nvPicPr>
              <p:blipFill>
                <a:blip r:embed="rId34"/>
                <a:stretch>
                  <a:fillRect/>
                </a:stretch>
              </p:blipFill>
              <p:spPr>
                <a:xfrm>
                  <a:off x="3989466" y="2149093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F80829AD-69EC-2665-FE17-196E4BCA755F}"/>
              </a:ext>
            </a:extLst>
          </p:cNvPr>
          <p:cNvGrpSpPr/>
          <p:nvPr/>
        </p:nvGrpSpPr>
        <p:grpSpPr>
          <a:xfrm>
            <a:off x="2538770" y="2404000"/>
            <a:ext cx="22410" cy="14580"/>
            <a:chOff x="3385026" y="2062333"/>
            <a:chExt cx="29880" cy="19440"/>
          </a:xfrm>
        </p:grpSpPr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36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D993753B-84F2-9BD2-79DB-D27A94FF0EEA}"/>
                    </a:ext>
                  </a:extLst>
                </p14:cNvPr>
                <p14:cNvContentPartPr/>
                <p14:nvPr/>
              </p14:nvContentPartPr>
              <p14:xfrm>
                <a:off x="3394026" y="2062333"/>
                <a:ext cx="20880" cy="14760"/>
              </p14:xfrm>
            </p:contentPart>
          </mc:Choice>
          <mc:Fallback xmlns=""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D993753B-84F2-9BD2-79DB-D27A94FF0EEA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3376026" y="1954333"/>
                  <a:ext cx="56520" cy="230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38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5F659909-1101-43DC-34FA-96891A90AB4F}"/>
                    </a:ext>
                  </a:extLst>
                </p14:cNvPr>
                <p14:cNvContentPartPr/>
                <p14:nvPr/>
              </p14:nvContentPartPr>
              <p14:xfrm>
                <a:off x="3385026" y="2081413"/>
                <a:ext cx="360" cy="360"/>
              </p14:xfrm>
            </p:contentPart>
          </mc:Choice>
          <mc:Fallback xmlns=""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5F659909-1101-43DC-34FA-96891A90AB4F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3367026" y="1973413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40">
              <p14:nvContentPartPr>
                <p14:cNvPr id="42" name="Ink 41">
                  <a:extLst>
                    <a:ext uri="{FF2B5EF4-FFF2-40B4-BE49-F238E27FC236}">
                      <a16:creationId xmlns:a16="http://schemas.microsoft.com/office/drawing/2014/main" id="{F021E856-E7EC-4A5A-8803-8139C1266D77}"/>
                    </a:ext>
                  </a:extLst>
                </p14:cNvPr>
                <p14:cNvContentPartPr/>
                <p14:nvPr/>
              </p14:nvContentPartPr>
              <p14:xfrm>
                <a:off x="3385026" y="2081413"/>
                <a:ext cx="360" cy="360"/>
              </p14:xfrm>
            </p:contentPart>
          </mc:Choice>
          <mc:Fallback xmlns="">
            <p:pic>
              <p:nvPicPr>
                <p:cNvPr id="42" name="Ink 41">
                  <a:extLst>
                    <a:ext uri="{FF2B5EF4-FFF2-40B4-BE49-F238E27FC236}">
                      <a16:creationId xmlns:a16="http://schemas.microsoft.com/office/drawing/2014/main" id="{F021E856-E7EC-4A5A-8803-8139C1266D77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3367026" y="1973413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41">
            <p14:nvContentPartPr>
              <p14:cNvPr id="43" name="Ink 42">
                <a:extLst>
                  <a:ext uri="{FF2B5EF4-FFF2-40B4-BE49-F238E27FC236}">
                    <a16:creationId xmlns:a16="http://schemas.microsoft.com/office/drawing/2014/main" id="{66F032CF-3FEC-F840-7F81-DD94355458F9}"/>
                  </a:ext>
                </a:extLst>
              </p14:cNvPr>
              <p14:cNvContentPartPr/>
              <p14:nvPr/>
            </p14:nvContentPartPr>
            <p14:xfrm>
              <a:off x="2801480" y="2206900"/>
              <a:ext cx="3240" cy="270"/>
            </p14:xfrm>
          </p:contentPart>
        </mc:Choice>
        <mc:Fallback xmlns="">
          <p:pic>
            <p:nvPicPr>
              <p:cNvPr id="43" name="Ink 42">
                <a:extLst>
                  <a:ext uri="{FF2B5EF4-FFF2-40B4-BE49-F238E27FC236}">
                    <a16:creationId xmlns:a16="http://schemas.microsoft.com/office/drawing/2014/main" id="{66F032CF-3FEC-F840-7F81-DD94355458F9}"/>
                  </a:ext>
                </a:extLst>
              </p:cNvPr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2783480" y="2125900"/>
                <a:ext cx="38880" cy="162000"/>
              </a:xfrm>
              <a:prstGeom prst="rect">
                <a:avLst/>
              </a:prstGeom>
            </p:spPr>
          </p:pic>
        </mc:Fallback>
      </mc:AlternateContent>
      <p:grpSp>
        <p:nvGrpSpPr>
          <p:cNvPr id="51" name="Group 50">
            <a:extLst>
              <a:ext uri="{FF2B5EF4-FFF2-40B4-BE49-F238E27FC236}">
                <a16:creationId xmlns:a16="http://schemas.microsoft.com/office/drawing/2014/main" id="{B8FDB02F-573B-1BAA-CAB0-A206EA6DC2E3}"/>
              </a:ext>
            </a:extLst>
          </p:cNvPr>
          <p:cNvGrpSpPr/>
          <p:nvPr/>
        </p:nvGrpSpPr>
        <p:grpSpPr>
          <a:xfrm>
            <a:off x="3078770" y="2199610"/>
            <a:ext cx="46980" cy="80460"/>
            <a:chOff x="4105026" y="1789813"/>
            <a:chExt cx="62640" cy="107280"/>
          </a:xfrm>
        </p:grpSpPr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43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42782E1A-9257-8B6D-5B2D-54293FF87003}"/>
                    </a:ext>
                  </a:extLst>
                </p14:cNvPr>
                <p14:cNvContentPartPr/>
                <p14:nvPr/>
              </p14:nvContentPartPr>
              <p14:xfrm>
                <a:off x="4105026" y="1887013"/>
                <a:ext cx="360" cy="36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42782E1A-9257-8B6D-5B2D-54293FF87003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4087026" y="1779013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45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F49A7818-50B8-5B96-73E0-262178086D84}"/>
                    </a:ext>
                  </a:extLst>
                </p14:cNvPr>
                <p14:cNvContentPartPr/>
                <p14:nvPr/>
              </p14:nvContentPartPr>
              <p14:xfrm>
                <a:off x="4133826" y="1789813"/>
                <a:ext cx="360" cy="360"/>
              </p14:xfrm>
            </p:contentPart>
          </mc:Choice>
          <mc:Fallback xmlns=""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F49A7818-50B8-5B96-73E0-262178086D84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4116186" y="1682173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47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11D29C4C-8696-C93E-8C01-F24B9E445C07}"/>
                    </a:ext>
                  </a:extLst>
                </p14:cNvPr>
                <p14:cNvContentPartPr/>
                <p14:nvPr/>
              </p14:nvContentPartPr>
              <p14:xfrm>
                <a:off x="4163346" y="1896733"/>
                <a:ext cx="4320" cy="360"/>
              </p14:xfrm>
            </p:contentPart>
          </mc:Choice>
          <mc:Fallback xmlns=""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11D29C4C-8696-C93E-8C01-F24B9E445C07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4145346" y="1789093"/>
                  <a:ext cx="39960" cy="216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49">
            <p14:nvContentPartPr>
              <p14:cNvPr id="45" name="Ink 44">
                <a:extLst>
                  <a:ext uri="{FF2B5EF4-FFF2-40B4-BE49-F238E27FC236}">
                    <a16:creationId xmlns:a16="http://schemas.microsoft.com/office/drawing/2014/main" id="{A691A1EC-0DA8-E2BA-328E-556654DDEEE3}"/>
                  </a:ext>
                </a:extLst>
              </p14:cNvPr>
              <p14:cNvContentPartPr/>
              <p14:nvPr/>
            </p14:nvContentPartPr>
            <p14:xfrm>
              <a:off x="3166250" y="2374840"/>
              <a:ext cx="270" cy="3240"/>
            </p14:xfrm>
          </p:contentPart>
        </mc:Choice>
        <mc:Fallback xmlns="">
          <p:pic>
            <p:nvPicPr>
              <p:cNvPr id="45" name="Ink 44">
                <a:extLst>
                  <a:ext uri="{FF2B5EF4-FFF2-40B4-BE49-F238E27FC236}">
                    <a16:creationId xmlns:a16="http://schemas.microsoft.com/office/drawing/2014/main" id="{A691A1EC-0DA8-E2BA-328E-556654DDEEE3}"/>
                  </a:ext>
                </a:extLst>
              </p:cNvPr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3152750" y="2266840"/>
                <a:ext cx="27000" cy="218880"/>
              </a:xfrm>
              <a:prstGeom prst="rect">
                <a:avLst/>
              </a:prstGeom>
            </p:spPr>
          </p:pic>
        </mc:Fallback>
      </mc:AlternateContent>
      <p:grpSp>
        <p:nvGrpSpPr>
          <p:cNvPr id="50" name="Group 49">
            <a:extLst>
              <a:ext uri="{FF2B5EF4-FFF2-40B4-BE49-F238E27FC236}">
                <a16:creationId xmlns:a16="http://schemas.microsoft.com/office/drawing/2014/main" id="{F4051D10-B340-768B-24DB-26F3CA9D4BE3}"/>
              </a:ext>
            </a:extLst>
          </p:cNvPr>
          <p:cNvGrpSpPr/>
          <p:nvPr/>
        </p:nvGrpSpPr>
        <p:grpSpPr>
          <a:xfrm>
            <a:off x="2925410" y="2593270"/>
            <a:ext cx="270" cy="7830"/>
            <a:chOff x="3900546" y="2314693"/>
            <a:chExt cx="360" cy="10440"/>
          </a:xfrm>
        </p:grpSpPr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51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DC2B1E83-48A4-B0FB-4CBB-24E428D35C54}"/>
                    </a:ext>
                  </a:extLst>
                </p14:cNvPr>
                <p14:cNvContentPartPr/>
                <p14:nvPr/>
              </p14:nvContentPartPr>
              <p14:xfrm>
                <a:off x="3900546" y="2314693"/>
                <a:ext cx="360" cy="432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DC2B1E83-48A4-B0FB-4CBB-24E428D35C54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3882546" y="2207053"/>
                  <a:ext cx="36000" cy="219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53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E88B48B4-4D69-CE66-1A17-F976638A9733}"/>
                    </a:ext>
                  </a:extLst>
                </p14:cNvPr>
                <p14:cNvContentPartPr/>
                <p14:nvPr/>
              </p14:nvContentPartPr>
              <p14:xfrm>
                <a:off x="3900546" y="2324773"/>
                <a:ext cx="360" cy="36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E88B48B4-4D69-CE66-1A17-F976638A9733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3882546" y="2216773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55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7AC7966A-9358-8E35-94C1-69106992E65A}"/>
                    </a:ext>
                  </a:extLst>
                </p14:cNvPr>
                <p14:cNvContentPartPr/>
                <p14:nvPr/>
              </p14:nvContentPartPr>
              <p14:xfrm>
                <a:off x="3900546" y="2324773"/>
                <a:ext cx="360" cy="36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7AC7966A-9358-8E35-94C1-69106992E65A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3882546" y="2216773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56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5097AAB4-66B9-5D71-C03D-FA7B0B907AA3}"/>
                    </a:ext>
                  </a:extLst>
                </p14:cNvPr>
                <p14:cNvContentPartPr/>
                <p14:nvPr/>
              </p14:nvContentPartPr>
              <p14:xfrm>
                <a:off x="3900546" y="2324773"/>
                <a:ext cx="360" cy="36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5097AAB4-66B9-5D71-C03D-FA7B0B907AA3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3882546" y="2216773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57">
            <p14:nvContentPartPr>
              <p14:cNvPr id="54" name="Ink 53">
                <a:extLst>
                  <a:ext uri="{FF2B5EF4-FFF2-40B4-BE49-F238E27FC236}">
                    <a16:creationId xmlns:a16="http://schemas.microsoft.com/office/drawing/2014/main" id="{6FDEBC7E-AF5B-ADE5-B4C1-9E8848DF8C23}"/>
                  </a:ext>
                </a:extLst>
              </p14:cNvPr>
              <p14:cNvContentPartPr/>
              <p14:nvPr/>
            </p14:nvContentPartPr>
            <p14:xfrm>
              <a:off x="2743160" y="2192050"/>
              <a:ext cx="270" cy="270"/>
            </p14:xfrm>
          </p:contentPart>
        </mc:Choice>
        <mc:Fallback xmlns="">
          <p:pic>
            <p:nvPicPr>
              <p:cNvPr id="54" name="Ink 53">
                <a:extLst>
                  <a:ext uri="{FF2B5EF4-FFF2-40B4-BE49-F238E27FC236}">
                    <a16:creationId xmlns:a16="http://schemas.microsoft.com/office/drawing/2014/main" id="{6FDEBC7E-AF5B-ADE5-B4C1-9E8848DF8C23}"/>
                  </a:ext>
                </a:extLst>
              </p:cNvPr>
              <p:cNvPicPr/>
              <p:nvPr/>
            </p:nvPicPr>
            <p:blipFill>
              <a:blip r:embed="rId58"/>
              <a:stretch>
                <a:fillRect/>
              </a:stretch>
            </p:blipFill>
            <p:spPr>
              <a:xfrm>
                <a:off x="2729660" y="2111050"/>
                <a:ext cx="27000" cy="16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59">
            <p14:nvContentPartPr>
              <p14:cNvPr id="55" name="Ink 54">
                <a:extLst>
                  <a:ext uri="{FF2B5EF4-FFF2-40B4-BE49-F238E27FC236}">
                    <a16:creationId xmlns:a16="http://schemas.microsoft.com/office/drawing/2014/main" id="{81E678BC-7E36-2DFF-5A2F-BD2FCBDEE390}"/>
                  </a:ext>
                </a:extLst>
              </p14:cNvPr>
              <p14:cNvContentPartPr/>
              <p14:nvPr/>
            </p14:nvContentPartPr>
            <p14:xfrm>
              <a:off x="3917660" y="2440450"/>
              <a:ext cx="270" cy="270"/>
            </p14:xfrm>
          </p:contentPart>
        </mc:Choice>
        <mc:Fallback xmlns="">
          <p:pic>
            <p:nvPicPr>
              <p:cNvPr id="55" name="Ink 54">
                <a:extLst>
                  <a:ext uri="{FF2B5EF4-FFF2-40B4-BE49-F238E27FC236}">
                    <a16:creationId xmlns:a16="http://schemas.microsoft.com/office/drawing/2014/main" id="{81E678BC-7E36-2DFF-5A2F-BD2FCBDEE390}"/>
                  </a:ext>
                </a:extLst>
              </p:cNvPr>
              <p:cNvPicPr/>
              <p:nvPr/>
            </p:nvPicPr>
            <p:blipFill>
              <a:blip r:embed="rId60"/>
              <a:stretch>
                <a:fillRect/>
              </a:stretch>
            </p:blipFill>
            <p:spPr>
              <a:xfrm>
                <a:off x="3904160" y="2359450"/>
                <a:ext cx="27000" cy="16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61">
            <p14:nvContentPartPr>
              <p14:cNvPr id="56" name="Ink 55">
                <a:extLst>
                  <a:ext uri="{FF2B5EF4-FFF2-40B4-BE49-F238E27FC236}">
                    <a16:creationId xmlns:a16="http://schemas.microsoft.com/office/drawing/2014/main" id="{09ED7CDD-E513-5C23-4DAD-781A31115A5C}"/>
                  </a:ext>
                </a:extLst>
              </p14:cNvPr>
              <p14:cNvContentPartPr/>
              <p14:nvPr/>
            </p14:nvContentPartPr>
            <p14:xfrm>
              <a:off x="3560180" y="2425600"/>
              <a:ext cx="270" cy="270"/>
            </p14:xfrm>
          </p:contentPart>
        </mc:Choice>
        <mc:Fallback xmlns="">
          <p:pic>
            <p:nvPicPr>
              <p:cNvPr id="56" name="Ink 55">
                <a:extLst>
                  <a:ext uri="{FF2B5EF4-FFF2-40B4-BE49-F238E27FC236}">
                    <a16:creationId xmlns:a16="http://schemas.microsoft.com/office/drawing/2014/main" id="{09ED7CDD-E513-5C23-4DAD-781A31115A5C}"/>
                  </a:ext>
                </a:extLst>
              </p:cNvPr>
              <p:cNvPicPr/>
              <p:nvPr/>
            </p:nvPicPr>
            <p:blipFill>
              <a:blip r:embed="rId62"/>
              <a:stretch>
                <a:fillRect/>
              </a:stretch>
            </p:blipFill>
            <p:spPr>
              <a:xfrm>
                <a:off x="3546680" y="2344600"/>
                <a:ext cx="27000" cy="162000"/>
              </a:xfrm>
              <a:prstGeom prst="rect">
                <a:avLst/>
              </a:prstGeom>
            </p:spPr>
          </p:pic>
        </mc:Fallback>
      </mc:AlternateContent>
      <p:grpSp>
        <p:nvGrpSpPr>
          <p:cNvPr id="59" name="Group 58">
            <a:extLst>
              <a:ext uri="{FF2B5EF4-FFF2-40B4-BE49-F238E27FC236}">
                <a16:creationId xmlns:a16="http://schemas.microsoft.com/office/drawing/2014/main" id="{58E97C97-82D0-D0FA-EFFB-8D51B49CB7A2}"/>
              </a:ext>
            </a:extLst>
          </p:cNvPr>
          <p:cNvGrpSpPr/>
          <p:nvPr/>
        </p:nvGrpSpPr>
        <p:grpSpPr>
          <a:xfrm>
            <a:off x="3983270" y="2162890"/>
            <a:ext cx="7560" cy="80460"/>
            <a:chOff x="5311026" y="1740853"/>
            <a:chExt cx="10080" cy="107280"/>
          </a:xfrm>
        </p:grpSpPr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63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33AB861A-571C-8601-EE80-16C49B3105B1}"/>
                    </a:ext>
                  </a:extLst>
                </p14:cNvPr>
                <p14:cNvContentPartPr/>
                <p14:nvPr/>
              </p14:nvContentPartPr>
              <p14:xfrm>
                <a:off x="5320746" y="1740853"/>
                <a:ext cx="360" cy="360"/>
              </p14:xfrm>
            </p:contentPart>
          </mc:Choice>
          <mc:Fallback xmlns=""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33AB861A-571C-8601-EE80-16C49B3105B1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5302746" y="1633213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65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A176D4BC-4FD9-A3BE-5912-F9A074D45C8D}"/>
                    </a:ext>
                  </a:extLst>
                </p14:cNvPr>
                <p14:cNvContentPartPr/>
                <p14:nvPr/>
              </p14:nvContentPartPr>
              <p14:xfrm>
                <a:off x="5311026" y="1847773"/>
                <a:ext cx="360" cy="360"/>
              </p14:xfrm>
            </p:contentPart>
          </mc:Choice>
          <mc:Fallback xmlns=""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A176D4BC-4FD9-A3BE-5912-F9A074D45C8D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5293386" y="1740133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67">
            <p14:nvContentPartPr>
              <p14:cNvPr id="60" name="Ink 59">
                <a:extLst>
                  <a:ext uri="{FF2B5EF4-FFF2-40B4-BE49-F238E27FC236}">
                    <a16:creationId xmlns:a16="http://schemas.microsoft.com/office/drawing/2014/main" id="{E767755B-33E5-BAEF-2E03-B6CC954528D3}"/>
                  </a:ext>
                </a:extLst>
              </p14:cNvPr>
              <p14:cNvContentPartPr/>
              <p14:nvPr/>
            </p14:nvContentPartPr>
            <p14:xfrm>
              <a:off x="3749720" y="2615410"/>
              <a:ext cx="270" cy="270"/>
            </p14:xfrm>
          </p:contentPart>
        </mc:Choice>
        <mc:Fallback xmlns="">
          <p:pic>
            <p:nvPicPr>
              <p:cNvPr id="60" name="Ink 59">
                <a:extLst>
                  <a:ext uri="{FF2B5EF4-FFF2-40B4-BE49-F238E27FC236}">
                    <a16:creationId xmlns:a16="http://schemas.microsoft.com/office/drawing/2014/main" id="{E767755B-33E5-BAEF-2E03-B6CC954528D3}"/>
                  </a:ext>
                </a:extLst>
              </p:cNvPr>
              <p:cNvPicPr/>
              <p:nvPr/>
            </p:nvPicPr>
            <p:blipFill>
              <a:blip r:embed="rId68"/>
              <a:stretch>
                <a:fillRect/>
              </a:stretch>
            </p:blipFill>
            <p:spPr>
              <a:xfrm>
                <a:off x="3736220" y="2534410"/>
                <a:ext cx="27000" cy="16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69">
            <p14:nvContentPartPr>
              <p14:cNvPr id="61" name="Ink 60">
                <a:extLst>
                  <a:ext uri="{FF2B5EF4-FFF2-40B4-BE49-F238E27FC236}">
                    <a16:creationId xmlns:a16="http://schemas.microsoft.com/office/drawing/2014/main" id="{93B5F2F5-F8E0-34B3-5966-561C981DE51A}"/>
                  </a:ext>
                </a:extLst>
              </p14:cNvPr>
              <p14:cNvContentPartPr/>
              <p14:nvPr/>
            </p14:nvContentPartPr>
            <p14:xfrm>
              <a:off x="4939070" y="2980180"/>
              <a:ext cx="270" cy="270"/>
            </p14:xfrm>
          </p:contentPart>
        </mc:Choice>
        <mc:Fallback xmlns="">
          <p:pic>
            <p:nvPicPr>
              <p:cNvPr id="61" name="Ink 60">
                <a:extLst>
                  <a:ext uri="{FF2B5EF4-FFF2-40B4-BE49-F238E27FC236}">
                    <a16:creationId xmlns:a16="http://schemas.microsoft.com/office/drawing/2014/main" id="{93B5F2F5-F8E0-34B3-5966-561C981DE51A}"/>
                  </a:ext>
                </a:extLst>
              </p:cNvPr>
              <p:cNvPicPr/>
              <p:nvPr/>
            </p:nvPicPr>
            <p:blipFill>
              <a:blip r:embed="rId70"/>
              <a:stretch>
                <a:fillRect/>
              </a:stretch>
            </p:blipFill>
            <p:spPr>
              <a:xfrm>
                <a:off x="4925570" y="2899180"/>
                <a:ext cx="27000" cy="16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71">
            <p14:nvContentPartPr>
              <p14:cNvPr id="62" name="Ink 61">
                <a:extLst>
                  <a:ext uri="{FF2B5EF4-FFF2-40B4-BE49-F238E27FC236}">
                    <a16:creationId xmlns:a16="http://schemas.microsoft.com/office/drawing/2014/main" id="{8E263C1D-3097-FA00-8B53-F61505D2FD15}"/>
                  </a:ext>
                </a:extLst>
              </p14:cNvPr>
              <p14:cNvContentPartPr/>
              <p14:nvPr/>
            </p14:nvContentPartPr>
            <p14:xfrm>
              <a:off x="4800290" y="3096820"/>
              <a:ext cx="270" cy="270"/>
            </p14:xfrm>
          </p:contentPart>
        </mc:Choice>
        <mc:Fallback xmlns="">
          <p:pic>
            <p:nvPicPr>
              <p:cNvPr id="62" name="Ink 61">
                <a:extLst>
                  <a:ext uri="{FF2B5EF4-FFF2-40B4-BE49-F238E27FC236}">
                    <a16:creationId xmlns:a16="http://schemas.microsoft.com/office/drawing/2014/main" id="{8E263C1D-3097-FA00-8B53-F61505D2FD15}"/>
                  </a:ext>
                </a:extLst>
              </p:cNvPr>
              <p:cNvPicPr/>
              <p:nvPr/>
            </p:nvPicPr>
            <p:blipFill>
              <a:blip r:embed="rId72"/>
              <a:stretch>
                <a:fillRect/>
              </a:stretch>
            </p:blipFill>
            <p:spPr>
              <a:xfrm>
                <a:off x="4786790" y="3015820"/>
                <a:ext cx="27000" cy="162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73">
            <p14:nvContentPartPr>
              <p14:cNvPr id="63" name="Ink 62">
                <a:extLst>
                  <a:ext uri="{FF2B5EF4-FFF2-40B4-BE49-F238E27FC236}">
                    <a16:creationId xmlns:a16="http://schemas.microsoft.com/office/drawing/2014/main" id="{B66F27C6-5059-8058-7B39-8187A895DBA3}"/>
                  </a:ext>
                </a:extLst>
              </p14:cNvPr>
              <p14:cNvContentPartPr/>
              <p14:nvPr/>
            </p14:nvContentPartPr>
            <p14:xfrm>
              <a:off x="5172620" y="3352240"/>
              <a:ext cx="270" cy="270"/>
            </p14:xfrm>
          </p:contentPart>
        </mc:Choice>
        <mc:Fallback xmlns="">
          <p:pic>
            <p:nvPicPr>
              <p:cNvPr id="63" name="Ink 62">
                <a:extLst>
                  <a:ext uri="{FF2B5EF4-FFF2-40B4-BE49-F238E27FC236}">
                    <a16:creationId xmlns:a16="http://schemas.microsoft.com/office/drawing/2014/main" id="{B66F27C6-5059-8058-7B39-8187A895DBA3}"/>
                  </a:ext>
                </a:extLst>
              </p:cNvPr>
              <p:cNvPicPr/>
              <p:nvPr/>
            </p:nvPicPr>
            <p:blipFill>
              <a:blip r:embed="rId74"/>
              <a:stretch>
                <a:fillRect/>
              </a:stretch>
            </p:blipFill>
            <p:spPr>
              <a:xfrm>
                <a:off x="5159120" y="3271240"/>
                <a:ext cx="27000" cy="162000"/>
              </a:xfrm>
              <a:prstGeom prst="rect">
                <a:avLst/>
              </a:prstGeom>
            </p:spPr>
          </p:pic>
        </mc:Fallback>
      </mc:AlternateContent>
      <p:grpSp>
        <p:nvGrpSpPr>
          <p:cNvPr id="1028" name="Group 1027">
            <a:extLst>
              <a:ext uri="{FF2B5EF4-FFF2-40B4-BE49-F238E27FC236}">
                <a16:creationId xmlns:a16="http://schemas.microsoft.com/office/drawing/2014/main" id="{1948BFFC-91BF-B04C-9287-379A0A6876B9}"/>
              </a:ext>
            </a:extLst>
          </p:cNvPr>
          <p:cNvGrpSpPr/>
          <p:nvPr/>
        </p:nvGrpSpPr>
        <p:grpSpPr>
          <a:xfrm>
            <a:off x="5106740" y="3024190"/>
            <a:ext cx="270" cy="36450"/>
            <a:chOff x="6808986" y="2889253"/>
            <a:chExt cx="360" cy="48600"/>
          </a:xfrm>
        </p:grpSpPr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75">
              <p14:nvContentPartPr>
                <p14:cNvPr id="1024" name="Ink 1023">
                  <a:extLst>
                    <a:ext uri="{FF2B5EF4-FFF2-40B4-BE49-F238E27FC236}">
                      <a16:creationId xmlns:a16="http://schemas.microsoft.com/office/drawing/2014/main" id="{884D6C17-4EB9-99FE-C6D9-B540D32EB73D}"/>
                    </a:ext>
                  </a:extLst>
                </p14:cNvPr>
                <p14:cNvContentPartPr/>
                <p14:nvPr/>
              </p14:nvContentPartPr>
              <p14:xfrm>
                <a:off x="6808986" y="2889253"/>
                <a:ext cx="360" cy="360"/>
              </p14:xfrm>
            </p:contentPart>
          </mc:Choice>
          <mc:Fallback xmlns="">
            <p:pic>
              <p:nvPicPr>
                <p:cNvPr id="1024" name="Ink 1023">
                  <a:extLst>
                    <a:ext uri="{FF2B5EF4-FFF2-40B4-BE49-F238E27FC236}">
                      <a16:creationId xmlns:a16="http://schemas.microsoft.com/office/drawing/2014/main" id="{884D6C17-4EB9-99FE-C6D9-B540D32EB73D}"/>
                    </a:ext>
                  </a:extLst>
                </p:cNvPr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6791346" y="2781253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77">
              <p14:nvContentPartPr>
                <p14:cNvPr id="1025" name="Ink 1024">
                  <a:extLst>
                    <a:ext uri="{FF2B5EF4-FFF2-40B4-BE49-F238E27FC236}">
                      <a16:creationId xmlns:a16="http://schemas.microsoft.com/office/drawing/2014/main" id="{3EF8C523-0860-541C-0F96-BB3433C86499}"/>
                    </a:ext>
                  </a:extLst>
                </p14:cNvPr>
                <p14:cNvContentPartPr/>
                <p14:nvPr/>
              </p14:nvContentPartPr>
              <p14:xfrm>
                <a:off x="6808986" y="2937493"/>
                <a:ext cx="360" cy="360"/>
              </p14:xfrm>
            </p:contentPart>
          </mc:Choice>
          <mc:Fallback xmlns="">
            <p:pic>
              <p:nvPicPr>
                <p:cNvPr id="1025" name="Ink 1024">
                  <a:extLst>
                    <a:ext uri="{FF2B5EF4-FFF2-40B4-BE49-F238E27FC236}">
                      <a16:creationId xmlns:a16="http://schemas.microsoft.com/office/drawing/2014/main" id="{3EF8C523-0860-541C-0F96-BB3433C86499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6791346" y="2829853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79">
              <p14:nvContentPartPr>
                <p14:cNvPr id="1027" name="Ink 1026">
                  <a:extLst>
                    <a:ext uri="{FF2B5EF4-FFF2-40B4-BE49-F238E27FC236}">
                      <a16:creationId xmlns:a16="http://schemas.microsoft.com/office/drawing/2014/main" id="{E0831F7D-D21F-978F-A113-BB50DCFA3F67}"/>
                    </a:ext>
                  </a:extLst>
                </p14:cNvPr>
                <p14:cNvContentPartPr/>
                <p14:nvPr/>
              </p14:nvContentPartPr>
              <p14:xfrm>
                <a:off x="6808986" y="2937493"/>
                <a:ext cx="360" cy="360"/>
              </p14:xfrm>
            </p:contentPart>
          </mc:Choice>
          <mc:Fallback xmlns="">
            <p:pic>
              <p:nvPicPr>
                <p:cNvPr id="1027" name="Ink 1026">
                  <a:extLst>
                    <a:ext uri="{FF2B5EF4-FFF2-40B4-BE49-F238E27FC236}">
                      <a16:creationId xmlns:a16="http://schemas.microsoft.com/office/drawing/2014/main" id="{E0831F7D-D21F-978F-A113-BB50DCFA3F67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6791346" y="2829853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80">
            <p14:nvContentPartPr>
              <p14:cNvPr id="1029" name="Ink 1028">
                <a:extLst>
                  <a:ext uri="{FF2B5EF4-FFF2-40B4-BE49-F238E27FC236}">
                    <a16:creationId xmlns:a16="http://schemas.microsoft.com/office/drawing/2014/main" id="{E3867AF9-E9BA-0373-C39E-A05C63D811B3}"/>
                  </a:ext>
                </a:extLst>
              </p14:cNvPr>
              <p14:cNvContentPartPr/>
              <p14:nvPr/>
            </p14:nvContentPartPr>
            <p14:xfrm>
              <a:off x="3859340" y="2877850"/>
              <a:ext cx="270" cy="270"/>
            </p14:xfrm>
          </p:contentPart>
        </mc:Choice>
        <mc:Fallback xmlns="">
          <p:pic>
            <p:nvPicPr>
              <p:cNvPr id="1029" name="Ink 1028">
                <a:extLst>
                  <a:ext uri="{FF2B5EF4-FFF2-40B4-BE49-F238E27FC236}">
                    <a16:creationId xmlns:a16="http://schemas.microsoft.com/office/drawing/2014/main" id="{E3867AF9-E9BA-0373-C39E-A05C63D811B3}"/>
                  </a:ext>
                </a:extLst>
              </p:cNvPr>
              <p:cNvPicPr/>
              <p:nvPr/>
            </p:nvPicPr>
            <p:blipFill>
              <a:blip r:embed="rId81"/>
              <a:stretch>
                <a:fillRect/>
              </a:stretch>
            </p:blipFill>
            <p:spPr>
              <a:xfrm>
                <a:off x="3845840" y="2796850"/>
                <a:ext cx="27000" cy="162000"/>
              </a:xfrm>
              <a:prstGeom prst="rect">
                <a:avLst/>
              </a:prstGeom>
            </p:spPr>
          </p:pic>
        </mc:Fallback>
      </mc:AlternateContent>
      <p:grpSp>
        <p:nvGrpSpPr>
          <p:cNvPr id="1036" name="Group 1035">
            <a:extLst>
              <a:ext uri="{FF2B5EF4-FFF2-40B4-BE49-F238E27FC236}">
                <a16:creationId xmlns:a16="http://schemas.microsoft.com/office/drawing/2014/main" id="{FE136E53-352A-AEA0-408B-78B37774F3C7}"/>
              </a:ext>
            </a:extLst>
          </p:cNvPr>
          <p:cNvGrpSpPr/>
          <p:nvPr/>
        </p:nvGrpSpPr>
        <p:grpSpPr>
          <a:xfrm>
            <a:off x="2546330" y="2257930"/>
            <a:ext cx="80460" cy="66150"/>
            <a:chOff x="3395106" y="1867573"/>
            <a:chExt cx="107280" cy="88200"/>
          </a:xfrm>
        </p:grpSpPr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82">
              <p14:nvContentPartPr>
                <p14:cNvPr id="1030" name="Ink 1029">
                  <a:extLst>
                    <a:ext uri="{FF2B5EF4-FFF2-40B4-BE49-F238E27FC236}">
                      <a16:creationId xmlns:a16="http://schemas.microsoft.com/office/drawing/2014/main" id="{A5D2C077-99B8-549B-D3FA-6A4E51FE4D8D}"/>
                    </a:ext>
                  </a:extLst>
                </p14:cNvPr>
                <p14:cNvContentPartPr/>
                <p14:nvPr/>
              </p14:nvContentPartPr>
              <p14:xfrm>
                <a:off x="3498066" y="1867573"/>
                <a:ext cx="4320" cy="360"/>
              </p14:xfrm>
            </p:contentPart>
          </mc:Choice>
          <mc:Fallback xmlns="">
            <p:pic>
              <p:nvPicPr>
                <p:cNvPr id="1030" name="Ink 1029">
                  <a:extLst>
                    <a:ext uri="{FF2B5EF4-FFF2-40B4-BE49-F238E27FC236}">
                      <a16:creationId xmlns:a16="http://schemas.microsoft.com/office/drawing/2014/main" id="{A5D2C077-99B8-549B-D3FA-6A4E51FE4D8D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3480066" y="1759573"/>
                  <a:ext cx="3996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84">
              <p14:nvContentPartPr>
                <p14:cNvPr id="1031" name="Ink 1030">
                  <a:extLst>
                    <a:ext uri="{FF2B5EF4-FFF2-40B4-BE49-F238E27FC236}">
                      <a16:creationId xmlns:a16="http://schemas.microsoft.com/office/drawing/2014/main" id="{6C095374-A663-24BB-4C3A-A6E305C9B2AB}"/>
                    </a:ext>
                  </a:extLst>
                </p14:cNvPr>
                <p14:cNvContentPartPr/>
                <p14:nvPr/>
              </p14:nvContentPartPr>
              <p14:xfrm>
                <a:off x="3491946" y="1867573"/>
                <a:ext cx="360" cy="360"/>
              </p14:xfrm>
            </p:contentPart>
          </mc:Choice>
          <mc:Fallback xmlns="">
            <p:pic>
              <p:nvPicPr>
                <p:cNvPr id="1031" name="Ink 1030">
                  <a:extLst>
                    <a:ext uri="{FF2B5EF4-FFF2-40B4-BE49-F238E27FC236}">
                      <a16:creationId xmlns:a16="http://schemas.microsoft.com/office/drawing/2014/main" id="{6C095374-A663-24BB-4C3A-A6E305C9B2AB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3474306" y="1759573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86">
              <p14:nvContentPartPr>
                <p14:cNvPr id="1032" name="Ink 1031">
                  <a:extLst>
                    <a:ext uri="{FF2B5EF4-FFF2-40B4-BE49-F238E27FC236}">
                      <a16:creationId xmlns:a16="http://schemas.microsoft.com/office/drawing/2014/main" id="{EFE35FC9-A06F-5C00-14B5-63A9D1B4358F}"/>
                    </a:ext>
                  </a:extLst>
                </p14:cNvPr>
                <p14:cNvContentPartPr/>
                <p14:nvPr/>
              </p14:nvContentPartPr>
              <p14:xfrm>
                <a:off x="3395106" y="1955413"/>
                <a:ext cx="360" cy="360"/>
              </p14:xfrm>
            </p:contentPart>
          </mc:Choice>
          <mc:Fallback xmlns="">
            <p:pic>
              <p:nvPicPr>
                <p:cNvPr id="1032" name="Ink 1031">
                  <a:extLst>
                    <a:ext uri="{FF2B5EF4-FFF2-40B4-BE49-F238E27FC236}">
                      <a16:creationId xmlns:a16="http://schemas.microsoft.com/office/drawing/2014/main" id="{EFE35FC9-A06F-5C00-14B5-63A9D1B4358F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3377106" y="1847413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88">
              <p14:nvContentPartPr>
                <p14:cNvPr id="1033" name="Ink 1032">
                  <a:extLst>
                    <a:ext uri="{FF2B5EF4-FFF2-40B4-BE49-F238E27FC236}">
                      <a16:creationId xmlns:a16="http://schemas.microsoft.com/office/drawing/2014/main" id="{3FF2041B-123E-FC16-9A1D-B211977CA509}"/>
                    </a:ext>
                  </a:extLst>
                </p14:cNvPr>
                <p14:cNvContentPartPr/>
                <p14:nvPr/>
              </p14:nvContentPartPr>
              <p14:xfrm>
                <a:off x="3395106" y="1955413"/>
                <a:ext cx="360" cy="360"/>
              </p14:xfrm>
            </p:contentPart>
          </mc:Choice>
          <mc:Fallback xmlns="">
            <p:pic>
              <p:nvPicPr>
                <p:cNvPr id="1033" name="Ink 1032">
                  <a:extLst>
                    <a:ext uri="{FF2B5EF4-FFF2-40B4-BE49-F238E27FC236}">
                      <a16:creationId xmlns:a16="http://schemas.microsoft.com/office/drawing/2014/main" id="{3FF2041B-123E-FC16-9A1D-B211977CA509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3377106" y="1847413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89">
              <p14:nvContentPartPr>
                <p14:cNvPr id="1034" name="Ink 1033">
                  <a:extLst>
                    <a:ext uri="{FF2B5EF4-FFF2-40B4-BE49-F238E27FC236}">
                      <a16:creationId xmlns:a16="http://schemas.microsoft.com/office/drawing/2014/main" id="{1D8218D2-5C4A-06AB-CD58-B9E3A166CCBD}"/>
                    </a:ext>
                  </a:extLst>
                </p14:cNvPr>
                <p14:cNvContentPartPr/>
                <p14:nvPr/>
              </p14:nvContentPartPr>
              <p14:xfrm>
                <a:off x="3395106" y="1955413"/>
                <a:ext cx="360" cy="360"/>
              </p14:xfrm>
            </p:contentPart>
          </mc:Choice>
          <mc:Fallback xmlns="">
            <p:pic>
              <p:nvPicPr>
                <p:cNvPr id="1034" name="Ink 1033">
                  <a:extLst>
                    <a:ext uri="{FF2B5EF4-FFF2-40B4-BE49-F238E27FC236}">
                      <a16:creationId xmlns:a16="http://schemas.microsoft.com/office/drawing/2014/main" id="{1D8218D2-5C4A-06AB-CD58-B9E3A166CCBD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3377106" y="1847413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 xmlns:aink="http://schemas.microsoft.com/office/drawing/2016/ink">
          <mc:Choice Requires="p14 aink">
            <p:contentPart p14:bwMode="auto" r:id="rId90">
              <p14:nvContentPartPr>
                <p14:cNvPr id="1035" name="Ink 1034">
                  <a:extLst>
                    <a:ext uri="{FF2B5EF4-FFF2-40B4-BE49-F238E27FC236}">
                      <a16:creationId xmlns:a16="http://schemas.microsoft.com/office/drawing/2014/main" id="{7952EF3E-EF62-B0CB-39DA-0F247821870E}"/>
                    </a:ext>
                  </a:extLst>
                </p14:cNvPr>
                <p14:cNvContentPartPr/>
                <p14:nvPr/>
              </p14:nvContentPartPr>
              <p14:xfrm>
                <a:off x="3395106" y="1955413"/>
                <a:ext cx="360" cy="360"/>
              </p14:xfrm>
            </p:contentPart>
          </mc:Choice>
          <mc:Fallback xmlns="">
            <p:pic>
              <p:nvPicPr>
                <p:cNvPr id="1035" name="Ink 1034">
                  <a:extLst>
                    <a:ext uri="{FF2B5EF4-FFF2-40B4-BE49-F238E27FC236}">
                      <a16:creationId xmlns:a16="http://schemas.microsoft.com/office/drawing/2014/main" id="{7952EF3E-EF62-B0CB-39DA-0F247821870E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3377106" y="1847413"/>
                  <a:ext cx="36000" cy="21600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A8297562-F868-AB38-DA1C-D63068807F19}"/>
              </a:ext>
            </a:extLst>
          </p:cNvPr>
          <p:cNvSpPr txBox="1"/>
          <p:nvPr/>
        </p:nvSpPr>
        <p:spPr>
          <a:xfrm>
            <a:off x="1699486" y="560545"/>
            <a:ext cx="630021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r-Cyrl-RS" sz="2400" dirty="0">
                <a:solidFill>
                  <a:schemeClr val="accent1">
                    <a:lumMod val="75000"/>
                  </a:schemeClr>
                </a:solidFill>
              </a:rPr>
              <a:t>Учешће грађана у буџетском процесу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670022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0039E-BC42-4751-BF68-78258FF7B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9592" y="358006"/>
            <a:ext cx="6840761" cy="1320800"/>
          </a:xfrm>
        </p:spPr>
        <p:txBody>
          <a:bodyPr>
            <a:normAutofit/>
          </a:bodyPr>
          <a:lstStyle/>
          <a:p>
            <a:pPr algn="ctr"/>
            <a:r>
              <a:rPr lang="sr-Cyrl-RS" dirty="0">
                <a:solidFill>
                  <a:schemeClr val="accent1">
                    <a:lumMod val="75000"/>
                  </a:schemeClr>
                </a:solidFill>
              </a:rPr>
              <a:t>Учешће грађана</a:t>
            </a:r>
            <a:br>
              <a:rPr lang="sr-Latn-RS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sr-Cyrl-RS" dirty="0">
                <a:solidFill>
                  <a:schemeClr val="accent1">
                    <a:lumMod val="75000"/>
                  </a:schemeClr>
                </a:solidFill>
              </a:rPr>
              <a:t> у буџетском процесу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3BA4C4-5591-43AC-9E39-1CBE732978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9569" y="3070675"/>
            <a:ext cx="6485728" cy="3118377"/>
          </a:xfrm>
        </p:spPr>
        <p:txBody>
          <a:bodyPr>
            <a:normAutofit/>
          </a:bodyPr>
          <a:lstStyle/>
          <a:p>
            <a:pPr fontAlgn="base"/>
            <a:endParaRPr lang="sr-Cyrl-RS" sz="4800" dirty="0"/>
          </a:p>
          <a:p>
            <a:pPr marL="0" indent="0">
              <a:buNone/>
            </a:pP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F321FE-8229-4243-A32C-46CB27CF0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FB0A07-249F-4345-993B-6AB4700608B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0888C38-46F9-4C47-B165-40BE07867DF1}"/>
              </a:ext>
            </a:extLst>
          </p:cNvPr>
          <p:cNvSpPr/>
          <p:nvPr/>
        </p:nvSpPr>
        <p:spPr>
          <a:xfrm>
            <a:off x="1055864" y="1678103"/>
            <a:ext cx="7188544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sr-Cyrl-RS" dirty="0"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Cyrl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</a:t>
            </a:r>
            <a:r>
              <a:rPr lang="sr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периоду од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02</a:t>
            </a:r>
            <a:r>
              <a:rPr lang="sr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sr-Cyrl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до 1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  <a:r>
              <a:rPr lang="sr-Cyrl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новембра </a:t>
            </a:r>
            <a:r>
              <a:rPr lang="sr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202</a:t>
            </a:r>
            <a:r>
              <a:rPr lang="sr-Cyrl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sr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године</a:t>
            </a:r>
            <a:r>
              <a:rPr lang="sr-Cyrl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Општина Ковин трећи пут заредом, спровела је анкету</a:t>
            </a:r>
            <a:r>
              <a:rPr lang="sr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о </a:t>
            </a:r>
            <a:r>
              <a:rPr lang="sr-Cyrl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приоритетн</a:t>
            </a:r>
            <a:r>
              <a:rPr lang="sr-Cyrl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им</a:t>
            </a:r>
            <a:r>
              <a:rPr lang="sr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пројек</a:t>
            </a:r>
            <a:r>
              <a:rPr lang="sr-Cyrl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тима</a:t>
            </a:r>
            <a:r>
              <a:rPr lang="sr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за 202</a:t>
            </a:r>
            <a:r>
              <a:rPr lang="sr-Cyrl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sr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годину, </a:t>
            </a:r>
            <a:r>
              <a:rPr lang="sr-Cyrl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 мишљењу грађана. </a:t>
            </a:r>
            <a:endParaRPr lang="sr-RS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fontAlgn="base"/>
            <a:r>
              <a:rPr lang="sr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Укупно попуњених анкета било је </a:t>
            </a:r>
            <a:r>
              <a:rPr lang="sr-Cyrl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85</a:t>
            </a:r>
            <a:r>
              <a:rPr lang="sr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 </a:t>
            </a:r>
            <a:r>
              <a:rPr lang="sr-Cyrl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29 </a:t>
            </a:r>
            <a:r>
              <a:rPr lang="sr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преко веб сајта </a:t>
            </a:r>
            <a:r>
              <a:rPr lang="sr-Cyrl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 56</a:t>
            </a:r>
            <a:r>
              <a:rPr lang="sr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ручно попуњених</a:t>
            </a:r>
            <a:r>
              <a:rPr lang="sr-Cyrl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sr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штампаних анкета).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fontAlgn="base"/>
            <a:endParaRPr lang="sr-Cyrl-RS" sz="8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 fontAlgn="base"/>
            <a:r>
              <a:rPr lang="sr-Cyrl-RS" sz="18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Учесницима анкете омогућено је да на предвиђеном делу анкете напишу своју идеју и образложе зашто је она важна за нашу општину Ковин. </a:t>
            </a:r>
            <a:endParaRPr lang="en-US" sz="18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 fontAlgn="base"/>
            <a:endParaRPr lang="sr-RS" sz="8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sr-Cyrl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Спроводи се и јавна расправа о Нацрту Одлуке о буџету за 2023. годину у периоду од 12. до 19. децембра 2022. године.</a:t>
            </a:r>
            <a:endParaRPr lang="en-US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sr-Cyrl-RS" sz="8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ru-RU" b="0" i="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Саставни део јавне расправе су: Резултати анкетирања грађанки и грађана, Нацрт Одлуке о буџету за 2023, Образложење Одлуке, Циљеви и индикатори за 2023. годину, а сва документа могу се преузети на сајту општине Ковин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www.kovin.rs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sr-Cyrl-RS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Ваше </a:t>
            </a:r>
            <a:r>
              <a:rPr lang="ru-RU" b="0" i="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предлоге, мишљења, сугестије, можете доставити путем е-поште на </a:t>
            </a:r>
            <a:r>
              <a:rPr lang="ru-RU" b="0" i="0" u="none" strike="noStrike" dirty="0">
                <a:effectLst/>
                <a:latin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trezor@kovin.org.rs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RS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00843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0039E-BC42-4751-BF68-78258FF7B6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>
                <a:solidFill>
                  <a:schemeClr val="accent1">
                    <a:lumMod val="75000"/>
                  </a:schemeClr>
                </a:solidFill>
              </a:rPr>
              <a:t>Учешће грађана у буџетском процесу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3BA4C4-5591-43AC-9E39-1CBE732978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988840"/>
            <a:ext cx="8640960" cy="4608512"/>
          </a:xfrm>
        </p:spPr>
        <p:txBody>
          <a:bodyPr>
            <a:normAutofit fontScale="62500" lnSpcReduction="20000"/>
          </a:bodyPr>
          <a:lstStyle/>
          <a:p>
            <a:pPr indent="0" algn="just">
              <a:lnSpc>
                <a:spcPct val="107000"/>
              </a:lnSpc>
              <a:spcAft>
                <a:spcPts val="800"/>
              </a:spcAft>
              <a:buNone/>
            </a:pPr>
            <a:r>
              <a:rPr lang="sr-Cyrl-RS" sz="22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листА предлога ПРОЈЕКАТА ИЗ АНКЕТЕ, који не излазе из оквира надлежности општине, односно локалне самоуправе:</a:t>
            </a:r>
            <a:endParaRPr lang="en-US" sz="22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7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Уређење паркова у Баваништу;</a:t>
            </a:r>
            <a:endParaRPr lang="en-US" sz="17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7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Изградња капела на гробљима у Баваништу;</a:t>
            </a:r>
            <a:endParaRPr lang="en-US" sz="17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7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Изградња канализационе мреже у Баваништу;</a:t>
            </a:r>
            <a:endParaRPr lang="en-US" sz="17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7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Рад амбуланте у поподневној смени у Баваништу;</a:t>
            </a:r>
            <a:endParaRPr lang="en-US" sz="17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7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Асфалтирање улица у Баваништу;</a:t>
            </a:r>
            <a:endParaRPr lang="en-US" sz="17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7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Асфалтирање улица у Ковину;</a:t>
            </a:r>
            <a:endParaRPr lang="en-US" sz="17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7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Изградња бициклистичке стазе Ковин – Скореновац и Скореновац - Плочица;</a:t>
            </a:r>
            <a:endParaRPr lang="en-US" sz="17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7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Изградња бициклистичке стазе кроз цео Ковин;</a:t>
            </a:r>
            <a:endParaRPr lang="en-US" sz="17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7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Санација бициклистичке стазе;</a:t>
            </a:r>
            <a:endParaRPr lang="en-US" sz="17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7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Изградња пешачко-бициклистичке стазе од Црне Баре до Шљункаре;</a:t>
            </a:r>
            <a:endParaRPr lang="en-US" sz="17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7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Сређивање Шљункаре;</a:t>
            </a:r>
            <a:endParaRPr lang="en-US" sz="17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7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Да се уради водовод и канализација у Скореновцу;</a:t>
            </a:r>
            <a:endParaRPr lang="en-US" sz="17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7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Одржавање спортских терена;</a:t>
            </a:r>
            <a:endParaRPr lang="en-US" sz="17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Times New Roman" panose="02020603050405020304" pitchFamily="18" charset="0"/>
              <a:buChar char="-"/>
            </a:pPr>
            <a:r>
              <a:rPr lang="sr-Cyrl-RS" sz="17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Кошење терена у Малом Баваништу;</a:t>
            </a:r>
            <a:endParaRPr lang="en-US" sz="17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indent="0" algn="just">
              <a:lnSpc>
                <a:spcPct val="107000"/>
              </a:lnSpc>
              <a:spcAft>
                <a:spcPts val="800"/>
              </a:spcAft>
              <a:buNone/>
            </a:pPr>
            <a:endParaRPr lang="sr-Cyrl-RS" sz="14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indent="0" algn="just">
              <a:lnSpc>
                <a:spcPct val="107000"/>
              </a:lnSpc>
              <a:spcAft>
                <a:spcPts val="800"/>
              </a:spcAft>
              <a:buNone/>
            </a:pPr>
            <a:endParaRPr lang="en-US" sz="14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F321FE-8229-4243-A32C-46CB27CF0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5FB0A07-249F-4345-993B-6AB4700608B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23247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79BA02-1D0F-ADAC-49B6-FC07701E4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332" y="618519"/>
            <a:ext cx="7773338" cy="74178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7F43FE-76C4-B8D1-B4C3-7B5F7E93A2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331" y="764704"/>
            <a:ext cx="7773339" cy="5832648"/>
          </a:xfrm>
        </p:spPr>
        <p:txBody>
          <a:bodyPr>
            <a:normAutofit lnSpcReduction="10000"/>
          </a:bodyPr>
          <a:lstStyle/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2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Изградња кружног тока код хотела „Стари град“ у Ковину;</a:t>
            </a:r>
            <a:endParaRPr lang="en-US" sz="12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2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Изградња тениског терена у Другој месној заједници; </a:t>
            </a:r>
            <a:endParaRPr lang="en-US" sz="12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2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Решавање проблема отпадних вода иза насипа, иза шумске управе и расадника;</a:t>
            </a:r>
            <a:endParaRPr lang="en-US" sz="12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2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Сређивање Дунавца, постављање клацкалица и љуљашки за децу, поставка нових клупа;</a:t>
            </a:r>
            <a:endParaRPr lang="en-US" sz="12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2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Уређење трга Ковина, тако да добије нови изглед, да се озелени, стави фонтана и нови мобилијар;</a:t>
            </a:r>
            <a:endParaRPr lang="en-US" sz="12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2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Поправка уништених и постављање нових клупа за седење;</a:t>
            </a:r>
            <a:endParaRPr lang="en-US" sz="12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2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Постављање клупа дуж целе Цара Лазара улице у Ковину, све до ССШ „Васа Пелагић“;</a:t>
            </a:r>
            <a:endParaRPr lang="en-US" sz="12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2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Проширење простора теретане у Установи за спорт, набавка сталка за чучњеве и набавка бучица већих тежина, </a:t>
            </a:r>
            <a:r>
              <a:rPr lang="sr-Latn-RS" sz="12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squat rack </a:t>
            </a:r>
            <a:r>
              <a:rPr lang="sr-Cyrl-RS" sz="12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кавез носач шипке за чучњеве ;</a:t>
            </a:r>
            <a:endParaRPr lang="en-US" sz="12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2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Санација пута у Војвођанској улици у Ковину;</a:t>
            </a:r>
            <a:endParaRPr lang="en-US" sz="12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2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Асфалтирање пута од раскрснице за Банатски Брестовац до села;</a:t>
            </a:r>
            <a:endParaRPr lang="en-US" sz="12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2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Пут Делиблато-Мраморак</a:t>
            </a:r>
            <a:endParaRPr lang="en-US" sz="12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2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Довођење нових инвеститора и отварање нових фабрика;</a:t>
            </a:r>
            <a:endParaRPr lang="en-US" sz="12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2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Постављање нових канти за смеће по центру Ковина;</a:t>
            </a:r>
            <a:endParaRPr lang="en-US" sz="12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2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Постављање канти за смеће у улицама које нису у центру Ковина (у Немањиној улици - од школе ка Баваништу, у ЈНА улици - од школе ка кружном току);</a:t>
            </a:r>
            <a:endParaRPr lang="en-US" sz="12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2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Замена столарије на ОШ „Сава Максимовић“ у Мраморку и сређивање тоалета;</a:t>
            </a:r>
            <a:endParaRPr lang="en-US" sz="12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buFont typeface="Times New Roman" panose="02020603050405020304" pitchFamily="18" charset="0"/>
              <a:buChar char="-"/>
            </a:pPr>
            <a:r>
              <a:rPr lang="sr-Cyrl-RS" sz="12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Санација фасаде на згради ОШ „Ђура Јакшић“ у Ковину;</a:t>
            </a:r>
            <a:endParaRPr lang="en-US" sz="1200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Times New Roman" panose="02020603050405020304" pitchFamily="18" charset="0"/>
              <a:buChar char="-"/>
            </a:pPr>
            <a:r>
              <a:rPr lang="sr-Cyrl-RS" sz="12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Санација фасаде на установи „Центар за културу“ у Ковину</a:t>
            </a:r>
            <a:r>
              <a:rPr lang="en-US" sz="1200" dirty="0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,…</a:t>
            </a: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Font typeface="Times New Roman" panose="02020603050405020304" pitchFamily="18" charset="0"/>
              <a:buChar char="-"/>
            </a:pPr>
            <a:endParaRPr lang="en-US" dirty="0">
              <a:solidFill>
                <a:schemeClr val="accent1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3533BA-219D-457B-0403-61112AEA2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3547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100EA0-F487-4F15-B0C7-5D5B1A493E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620688"/>
            <a:ext cx="7848872" cy="597666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r-Cyrl-RS" dirty="0"/>
          </a:p>
          <a:p>
            <a:pPr marL="0" indent="0" algn="just">
              <a:buNone/>
            </a:pPr>
            <a:r>
              <a:rPr lang="sr-Cyrl-RS" sz="16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Захваљујемо</a:t>
            </a: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Cyrl-RS" sz="16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се на издвојеном времену за ПОПУЊАВАЊЕ АНКЕТЕ, КАО И НА ВРЕМЕНУ КОЈЕ СТЕ ИЗДВОЈИЛИ ЗА ОВУ презентацију. Надамо се да ВАМ је она олакшала  разумевање  садржине буџета</a:t>
            </a:r>
            <a:r>
              <a:rPr lang="sr-Cyrl-RS" sz="1600" i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algn="just"/>
            <a:endParaRPr lang="sr-Cyrl-RS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endParaRPr lang="sr-Cyrl-RS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endParaRPr lang="en-US" sz="1600" dirty="0">
              <a:solidFill>
                <a:schemeClr val="accent1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just">
              <a:buNone/>
            </a:pPr>
            <a:r>
              <a:rPr lang="en-US" dirty="0">
                <a:solidFill>
                  <a:srgbClr val="FF0000"/>
                </a:solidFill>
              </a:rPr>
              <a:t>    </a:t>
            </a:r>
            <a:endParaRPr lang="sr-Cyrl-RS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sr-Cyrl-RS" dirty="0">
              <a:solidFill>
                <a:srgbClr val="FF0000"/>
              </a:solidFill>
            </a:endParaRPr>
          </a:p>
          <a:p>
            <a:pPr marL="0" indent="0" algn="just">
              <a:buNone/>
            </a:pPr>
            <a:endParaRPr lang="sr-Cyrl-RS" dirty="0"/>
          </a:p>
          <a:p>
            <a:pPr marL="0" indent="0" algn="just">
              <a:buNone/>
            </a:pPr>
            <a:endParaRPr lang="sr-Cyrl-RS" dirty="0"/>
          </a:p>
          <a:p>
            <a:pPr marL="0" indent="0" algn="just">
              <a:buNone/>
            </a:pPr>
            <a:endParaRPr lang="sr-Cyrl-RS" dirty="0"/>
          </a:p>
          <a:p>
            <a:pPr algn="just"/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AE72C1-4469-43B7-B387-2085293C76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2" name="Picture 1" descr="Novac koji donosi nesreću">
            <a:extLst>
              <a:ext uri="{FF2B5EF4-FFF2-40B4-BE49-F238E27FC236}">
                <a16:creationId xmlns:a16="http://schemas.microsoft.com/office/drawing/2014/main" id="{89819D88-8C44-67DD-166C-09C3ECFCB9D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406438"/>
            <a:ext cx="3960495" cy="22256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12768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D340D4-8AC3-4CCC-95D2-3C70E56EB8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1694" y="188640"/>
            <a:ext cx="7773338" cy="1596177"/>
          </a:xfrm>
        </p:spPr>
        <p:txBody>
          <a:bodyPr>
            <a:normAutofit/>
          </a:bodyPr>
          <a:lstStyle/>
          <a:p>
            <a:r>
              <a:rPr lang="ru-RU" sz="3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ИЗ БУЏЕТА ОПШТИНЕ ФИНАНСИРАЈУ СЕ:</a:t>
            </a:r>
            <a:endParaRPr lang="en-US" sz="3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CD7D842-73B9-40A3-ABB2-C428EB32B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E8E6BB9E-9E63-4256-A299-A33CF3B2B58A}"/>
              </a:ext>
            </a:extLst>
          </p:cNvPr>
          <p:cNvSpPr txBox="1">
            <a:spLocks noChangeArrowheads="1"/>
          </p:cNvSpPr>
          <p:nvPr/>
        </p:nvSpPr>
        <p:spPr>
          <a:xfrm>
            <a:off x="457200" y="1520825"/>
            <a:ext cx="4038600" cy="255624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6350" defTabSz="209550">
              <a:buFontTx/>
              <a:buNone/>
            </a:pPr>
            <a:r>
              <a:rPr lang="ru-RU" altLang="en-US" sz="16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Директни корисници буџетских средстава:</a:t>
            </a:r>
          </a:p>
          <a:p>
            <a:pPr marL="0" indent="6350" defTabSz="209550">
              <a:buFontTx/>
              <a:buNone/>
            </a:pPr>
            <a:r>
              <a:rPr lang="ru-RU" altLang="en-US" sz="16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- Скупштина општине</a:t>
            </a:r>
          </a:p>
          <a:p>
            <a:pPr marL="0" indent="6350" defTabSz="209550">
              <a:buFontTx/>
              <a:buNone/>
            </a:pPr>
            <a:r>
              <a:rPr lang="ru-RU" altLang="en-US" sz="16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- Председник општине</a:t>
            </a:r>
          </a:p>
          <a:p>
            <a:pPr marL="0" indent="6350" defTabSz="209550">
              <a:buFontTx/>
              <a:buNone/>
            </a:pPr>
            <a:r>
              <a:rPr lang="ru-RU" altLang="en-US" sz="16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- Општинско веће</a:t>
            </a:r>
          </a:p>
          <a:p>
            <a:pPr marL="0" indent="6350" defTabSz="209550">
              <a:buFontTx/>
              <a:buNone/>
            </a:pPr>
            <a:r>
              <a:rPr lang="ru-RU" altLang="en-US" sz="16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- Општинска управа</a:t>
            </a:r>
          </a:p>
          <a:p>
            <a:pPr marL="0" indent="6350" defTabSz="209550">
              <a:buFontTx/>
              <a:buNone/>
            </a:pPr>
            <a:r>
              <a:rPr lang="ru-RU" altLang="en-US" sz="1600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- Правобранилаштво општине</a:t>
            </a:r>
          </a:p>
          <a:p>
            <a:pPr marL="0" indent="6350" defTabSz="209550">
              <a:buFontTx/>
              <a:buNone/>
            </a:pPr>
            <a:r>
              <a:rPr lang="ru-RU" alt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endParaRPr lang="sr-Latn-RS" alt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30BCF7F3-A532-4695-8BE1-1BC6CE96B0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48202" y="1520825"/>
            <a:ext cx="4244278" cy="4630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indent="635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108075" indent="-28575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508125" indent="-22860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965325" indent="-22860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422525" indent="-22860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8797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3369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7941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2513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ru-RU" altLang="en-US" sz="1600" b="1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Индиректни корисници буџетских средстава:</a:t>
            </a:r>
            <a:endParaRPr lang="sr-Latn-RS" altLang="en-US" sz="1600" b="1" dirty="0">
              <a:solidFill>
                <a:schemeClr val="accent1">
                  <a:lumMod val="75000"/>
                </a:schemeClr>
              </a:solidFill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endParaRPr lang="ru-RU" altLang="en-US" sz="1600" b="1" dirty="0">
              <a:solidFill>
                <a:schemeClr val="accent1">
                  <a:lumMod val="75000"/>
                </a:schemeClr>
              </a:solidFill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r>
              <a:rPr lang="ru-RU" altLang="en-US" sz="1600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	- Библ</a:t>
            </a:r>
            <a:r>
              <a:rPr lang="sr-Cyrl-RS" altLang="en-US" sz="1600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и</a:t>
            </a:r>
            <a:r>
              <a:rPr lang="ru-RU" altLang="en-US" sz="1600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отека </a:t>
            </a:r>
            <a:r>
              <a:rPr lang="sr-Latn-RS" altLang="en-US" sz="1600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„</a:t>
            </a:r>
            <a:r>
              <a:rPr lang="ru-RU" altLang="en-US" sz="1600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Вук Караџић” Ковин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	- </a:t>
            </a:r>
            <a:r>
              <a:rPr lang="ru-RU" altLang="en-US" sz="1600" dirty="0" err="1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Центар</a:t>
            </a:r>
            <a:r>
              <a:rPr lang="ru-RU" altLang="en-US" sz="1600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 за </a:t>
            </a:r>
            <a:r>
              <a:rPr lang="ru-RU" altLang="en-US" sz="1600" dirty="0" err="1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културу</a:t>
            </a:r>
            <a:r>
              <a:rPr lang="ru-RU" altLang="en-US" sz="1600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 </a:t>
            </a:r>
            <a:r>
              <a:rPr lang="ru-RU" altLang="en-US" sz="1600" dirty="0" err="1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Ковин</a:t>
            </a:r>
            <a:endParaRPr lang="ru-RU" altLang="en-US" sz="1600" dirty="0">
              <a:solidFill>
                <a:schemeClr val="accent1">
                  <a:lumMod val="75000"/>
                </a:schemeClr>
              </a:solidFill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r>
              <a:rPr lang="ru-RU" altLang="en-US" sz="1600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	- </a:t>
            </a:r>
            <a:r>
              <a:rPr lang="ru-RU" altLang="en-US" sz="1600" dirty="0" err="1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Установа</a:t>
            </a:r>
            <a:r>
              <a:rPr lang="ru-RU" altLang="en-US" sz="1600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 за спорт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	- Предшколска установа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     - Установа социјалне заштите </a:t>
            </a:r>
            <a:r>
              <a:rPr lang="sr-Latn-RS" altLang="en-US" sz="1600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„</a:t>
            </a:r>
            <a:r>
              <a:rPr lang="ru-RU" altLang="en-US" sz="1600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Ласта</a:t>
            </a:r>
            <a:r>
              <a:rPr lang="sr-Latn-RS" altLang="en-US" sz="1600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“</a:t>
            </a:r>
            <a:r>
              <a:rPr lang="ru-RU" altLang="en-US" sz="1600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 Ковин</a:t>
            </a:r>
            <a:endParaRPr lang="sr-Latn-RS" altLang="en-US" sz="1600" dirty="0">
              <a:solidFill>
                <a:schemeClr val="accent1">
                  <a:lumMod val="75000"/>
                </a:schemeClr>
              </a:solidFill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r>
              <a:rPr lang="ru-RU" altLang="en-US" sz="1600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	- Туристички </a:t>
            </a:r>
            <a:r>
              <a:rPr lang="ru-RU" altLang="en-US" sz="1600" dirty="0" err="1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организација</a:t>
            </a:r>
            <a:r>
              <a:rPr lang="ru-RU" altLang="en-US" sz="1600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 </a:t>
            </a:r>
            <a:r>
              <a:rPr lang="sr-Cyrl-RS" altLang="en-US" sz="1600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Ковина</a:t>
            </a:r>
            <a:endParaRPr lang="ru-RU" altLang="en-US" sz="1600" dirty="0">
              <a:solidFill>
                <a:schemeClr val="accent1">
                  <a:lumMod val="75000"/>
                </a:schemeClr>
              </a:solidFill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r>
              <a:rPr lang="ru-RU" altLang="en-US" sz="1600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	- Месне заједнице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		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cs typeface="Calibri" panose="020F0502020204030204" pitchFamily="34" charset="0"/>
              </a:rPr>
              <a:t> </a:t>
            </a:r>
          </a:p>
          <a:p>
            <a:pPr>
              <a:spcBef>
                <a:spcPct val="20000"/>
              </a:spcBef>
            </a:pPr>
            <a:endParaRPr lang="ru-RU" altLang="en-US" sz="1600" dirty="0"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endParaRPr lang="ru-RU" altLang="en-US" sz="1600" dirty="0"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endParaRPr lang="ru-RU" altLang="en-US" sz="1600" dirty="0">
              <a:cs typeface="Calibri" panose="020F0502020204030204" pitchFamily="34" charset="0"/>
            </a:endParaRPr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734B072C-B864-4B5A-A0CD-62430F9C1C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2" y="3836194"/>
            <a:ext cx="4038600" cy="239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indent="635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1108075" indent="-28575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508125" indent="-22860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965325" indent="-22860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422525" indent="-228600" defTabSz="2095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8797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33369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7941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4251325" indent="-228600" defTabSz="20955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ru-RU" altLang="en-US" sz="1600" b="1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Остали корисници јавних средстава: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	- Образовне институције (школе)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	- Здравствене институције (домови здравља)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	- Социјалне институције (Центар за социјални рад)</a:t>
            </a:r>
          </a:p>
          <a:p>
            <a:pPr>
              <a:spcBef>
                <a:spcPct val="20000"/>
              </a:spcBef>
            </a:pPr>
            <a:r>
              <a:rPr lang="ru-RU" altLang="en-US" sz="1600" dirty="0">
                <a:solidFill>
                  <a:schemeClr val="accent1">
                    <a:lumMod val="75000"/>
                  </a:schemeClr>
                </a:solidFill>
                <a:cs typeface="Calibri" panose="020F0502020204030204" pitchFamily="34" charset="0"/>
              </a:rPr>
              <a:t>	- Непрофитне организације (удружења грађана, невладине организације, итд.)</a:t>
            </a:r>
          </a:p>
          <a:p>
            <a:pPr>
              <a:spcBef>
                <a:spcPct val="20000"/>
              </a:spcBef>
            </a:pPr>
            <a:endParaRPr lang="ru-RU" altLang="en-US" sz="1600" dirty="0"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endParaRPr lang="ru-RU" altLang="en-US" sz="1600" dirty="0">
              <a:cs typeface="Calibri" panose="020F0502020204030204" pitchFamily="34" charset="0"/>
            </a:endParaRPr>
          </a:p>
          <a:p>
            <a:pPr>
              <a:spcBef>
                <a:spcPct val="20000"/>
              </a:spcBef>
            </a:pPr>
            <a:endParaRPr lang="ru-RU" altLang="en-US" sz="1600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7114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134"/>
            <a:ext cx="8229600" cy="1010610"/>
          </a:xfrm>
        </p:spPr>
        <p:txBody>
          <a:bodyPr>
            <a:normAutofit/>
          </a:bodyPr>
          <a:lstStyle/>
          <a:p>
            <a:r>
              <a:rPr lang="sr-Latn-RS" sz="3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endParaRPr lang="en-US" sz="30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5C6FDEC-5142-4586-B190-1B2F0895762E}"/>
              </a:ext>
            </a:extLst>
          </p:cNvPr>
          <p:cNvSpPr/>
          <p:nvPr/>
        </p:nvSpPr>
        <p:spPr>
          <a:xfrm>
            <a:off x="325657" y="1408425"/>
            <a:ext cx="8492686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sr-Cyrl-RS" sz="1700" b="1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БУЏЕТ </a:t>
            </a:r>
            <a:r>
              <a:rPr lang="sr-Cyrl-RS" sz="1700" u="sng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општине</a:t>
            </a:r>
            <a:r>
              <a:rPr lang="sr-Latn-RS" sz="17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</a:t>
            </a:r>
            <a:r>
              <a:rPr lang="sr-Cyrl-RS" sz="17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је правни документ који утврђује план прихода и примања и расхода и издатака града за буџетску, односно календарску годину.</a:t>
            </a:r>
          </a:p>
          <a:p>
            <a:pPr algn="just"/>
            <a:endParaRPr lang="en-US" sz="1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/>
            <a:r>
              <a:rPr lang="sr-Cyrl-RS" sz="17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То значи да овај документ представља предвиђање колико ће се новца од грађана и привреде у току једне године прикупити и на који начин ће се тај новац трошити.</a:t>
            </a:r>
          </a:p>
          <a:p>
            <a:pPr algn="just"/>
            <a:endParaRPr lang="en-US" sz="9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/>
            <a:r>
              <a:rPr lang="sr-Cyrl-RS" sz="17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Из буџета се током године плаћају све обавезе локалне самоуправе. Исто тако у буџет се сливају приходи из којих се подмирују те обавезе. </a:t>
            </a:r>
          </a:p>
          <a:p>
            <a:pPr algn="just"/>
            <a:endParaRPr lang="en-US" sz="9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/>
            <a:r>
              <a:rPr lang="sr-Cyrl-RS" sz="17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Председник општине и локална управа спроводе општинску политику, а главна полуга те политике и развоја је управо буџет општине.</a:t>
            </a:r>
          </a:p>
          <a:p>
            <a:pPr algn="just"/>
            <a:endParaRPr lang="en-US" sz="9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/>
            <a:r>
              <a:rPr lang="sr-Cyrl-RS" sz="17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Приликом дефинисања овог, за општину Ковин најважнијег документа, руководи се законским оквиром и прописима, стратешким приоритетима развоја и другим елементима.</a:t>
            </a:r>
          </a:p>
          <a:p>
            <a:pPr algn="just"/>
            <a:endParaRPr lang="en-US" sz="9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just"/>
            <a:r>
              <a:rPr lang="sr-Cyrl-RS" sz="17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Реалност је таква да постоје велике разлике између жеља и могућности, тако да креирање буџета подразумева утврђивање приоритета и прављење компромиса.</a:t>
            </a:r>
            <a:endParaRPr lang="en-US" sz="17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4405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188640"/>
            <a:ext cx="7773338" cy="1596177"/>
          </a:xfrm>
        </p:spPr>
        <p:txBody>
          <a:bodyPr>
            <a:normAutofit/>
          </a:bodyPr>
          <a:lstStyle/>
          <a:p>
            <a:r>
              <a:rPr lang="sr-Cyrl-RS" b="1" dirty="0"/>
              <a:t> </a:t>
            </a:r>
            <a:r>
              <a:rPr lang="sr-Cyrl-R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у буџетском процесу учествују: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759888549"/>
              </p:ext>
            </p:extLst>
          </p:nvPr>
        </p:nvGraphicFramePr>
        <p:xfrm>
          <a:off x="827584" y="1854994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Oval 4"/>
          <p:cNvSpPr/>
          <p:nvPr/>
        </p:nvSpPr>
        <p:spPr>
          <a:xfrm>
            <a:off x="5826759" y="2986894"/>
            <a:ext cx="1800200" cy="18002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dirty="0">
                <a:solidFill>
                  <a:schemeClr val="tx1"/>
                </a:solidFill>
              </a:rPr>
              <a:t>Удружења грађана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5076056" y="4351623"/>
            <a:ext cx="1164936" cy="964220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000" dirty="0">
                <a:solidFill>
                  <a:schemeClr val="tx1"/>
                </a:solidFill>
              </a:rPr>
              <a:t>Јавна предузећа</a:t>
            </a:r>
            <a:endParaRPr lang="en-US" sz="1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475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7138" y="490104"/>
            <a:ext cx="8229600" cy="850106"/>
          </a:xfrm>
        </p:spPr>
        <p:txBody>
          <a:bodyPr>
            <a:normAutofit/>
          </a:bodyPr>
          <a:lstStyle/>
          <a:p>
            <a:r>
              <a:rPr lang="sr-Cyrl-RS" sz="3000" b="1" dirty="0"/>
              <a:t>На основу чега се доноси буџет</a:t>
            </a:r>
            <a:r>
              <a:rPr lang="en-US" sz="3000" b="1" dirty="0"/>
              <a:t>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01908155"/>
              </p:ext>
            </p:extLst>
          </p:nvPr>
        </p:nvGraphicFramePr>
        <p:xfrm>
          <a:off x="539552" y="1340210"/>
          <a:ext cx="7848872" cy="51851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069507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CDDC93-D5AD-48B0-BB79-531CB40173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7180"/>
          </a:xfrm>
        </p:spPr>
        <p:txBody>
          <a:bodyPr>
            <a:normAutofit/>
          </a:bodyPr>
          <a:lstStyle/>
          <a:p>
            <a:r>
              <a:rPr lang="sr-Latn-RS" sz="2800" b="1" dirty="0"/>
              <a:t>  </a:t>
            </a:r>
          </a:p>
        </p:txBody>
      </p:sp>
      <p:sp useBgFill="1">
        <p:nvSpPr>
          <p:cNvPr id="3" name="Content Placeholder 2">
            <a:extLst>
              <a:ext uri="{FF2B5EF4-FFF2-40B4-BE49-F238E27FC236}">
                <a16:creationId xmlns:a16="http://schemas.microsoft.com/office/drawing/2014/main" id="{ECDE529B-766F-4481-821E-386F21BF3A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77947"/>
            <a:ext cx="8286808" cy="5570454"/>
          </a:xfrm>
        </p:spPr>
        <p:txBody>
          <a:bodyPr>
            <a:normAutofit/>
          </a:bodyPr>
          <a:lstStyle/>
          <a:p>
            <a:pPr algn="just"/>
            <a:r>
              <a:rPr lang="sr-Cyrl-RS" sz="1600" dirty="0">
                <a:solidFill>
                  <a:schemeClr val="accent1">
                    <a:lumMod val="75000"/>
                  </a:schemeClr>
                </a:solidFill>
              </a:rPr>
              <a:t>Укупни планирани </a:t>
            </a:r>
            <a:r>
              <a:rPr lang="sr-Cyrl-RS" sz="1600" b="1" dirty="0">
                <a:solidFill>
                  <a:schemeClr val="accent1">
                    <a:lumMod val="75000"/>
                  </a:schemeClr>
                </a:solidFill>
              </a:rPr>
              <a:t>приходи и примања </a:t>
            </a:r>
            <a:r>
              <a:rPr lang="sr-Cyrl-RS" sz="1600" dirty="0">
                <a:solidFill>
                  <a:schemeClr val="accent1">
                    <a:lumMod val="75000"/>
                  </a:schemeClr>
                </a:solidFill>
              </a:rPr>
              <a:t>општине Ковин за 202</a:t>
            </a:r>
            <a:r>
              <a:rPr lang="sr-Latn-RS" sz="1600" dirty="0">
                <a:solidFill>
                  <a:schemeClr val="accent1">
                    <a:lumMod val="75000"/>
                  </a:schemeClr>
                </a:solidFill>
              </a:rPr>
              <a:t>3</a:t>
            </a:r>
            <a:r>
              <a:rPr lang="sr-Cyrl-RS" sz="1600" dirty="0">
                <a:solidFill>
                  <a:schemeClr val="accent1">
                    <a:lumMod val="75000"/>
                  </a:schemeClr>
                </a:solidFill>
              </a:rPr>
              <a:t>. годину</a:t>
            </a:r>
            <a:endParaRPr lang="sr-Cyrl-RS" sz="1600" dirty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endParaRPr lang="sr-Latn-RS" sz="1600" dirty="0">
              <a:solidFill>
                <a:schemeClr val="accent2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en-GB" sz="1600" dirty="0">
              <a:solidFill>
                <a:schemeClr val="accent2">
                  <a:lumMod val="50000"/>
                </a:schemeClr>
              </a:solidFill>
            </a:endParaRPr>
          </a:p>
          <a:p>
            <a:pPr algn="just"/>
            <a:endParaRPr lang="en-GB" sz="1600" dirty="0"/>
          </a:p>
          <a:p>
            <a:pPr algn="just"/>
            <a:endParaRPr lang="en-GB" sz="1600" dirty="0"/>
          </a:p>
          <a:p>
            <a:pPr marL="0" indent="0" algn="just">
              <a:buNone/>
            </a:pPr>
            <a:endParaRPr lang="en-GB" sz="1600" dirty="0"/>
          </a:p>
          <a:p>
            <a:pPr algn="just"/>
            <a:r>
              <a:rPr lang="sr-Cyrl-RS" sz="1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Нацртом одлуке о буџету општине Ковин за 2023. годину планирана су средства из буџета општине у износу од</a:t>
            </a:r>
            <a:r>
              <a:rPr lang="en-GB" sz="1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Cyrl-RS" sz="1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1.277.254.433 динара</a:t>
            </a:r>
            <a:r>
              <a:rPr lang="sr-Latn-RS" sz="1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sr-Cyrl-RS" sz="1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пренета средства из ранијих година у износу од 134.375.000</a:t>
            </a:r>
            <a:r>
              <a:rPr lang="sr-Latn-RS" sz="1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r-Cyrl-RS" sz="160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динара и средства из осталих извора 75.370.567 динара.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6E5D0E-B6F3-4167-8B33-0D307B0B28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422985386"/>
              </p:ext>
            </p:extLst>
          </p:nvPr>
        </p:nvGraphicFramePr>
        <p:xfrm>
          <a:off x="571472" y="4365104"/>
          <a:ext cx="8032976" cy="183991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9F752DEC-C823-4E33-9B74-2DB6D4AFC9BB}"/>
              </a:ext>
            </a:extLst>
          </p:cNvPr>
          <p:cNvSpPr txBox="1"/>
          <p:nvPr/>
        </p:nvSpPr>
        <p:spPr>
          <a:xfrm>
            <a:off x="3878844" y="1839830"/>
            <a:ext cx="49794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000" b="1" dirty="0"/>
              <a:t> </a:t>
            </a:r>
            <a:r>
              <a:rPr lang="sr-Latn-RS" sz="6000" b="1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1.487.000.000</a:t>
            </a:r>
            <a:r>
              <a:rPr lang="sr-Latn-CS" sz="60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endParaRPr lang="en-US" sz="6000" b="1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026" name="Picture 2" descr="Dinari - Alo.rs">
            <a:extLst>
              <a:ext uri="{FF2B5EF4-FFF2-40B4-BE49-F238E27FC236}">
                <a16:creationId xmlns:a16="http://schemas.microsoft.com/office/drawing/2014/main" id="{D718EF32-04F3-8702-0A84-133F0206E3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918" y="1840745"/>
            <a:ext cx="1968651" cy="1112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Equals Sign in Blue | Myles Kleinfeld | Flickr">
            <a:extLst>
              <a:ext uri="{FF2B5EF4-FFF2-40B4-BE49-F238E27FC236}">
                <a16:creationId xmlns:a16="http://schemas.microsoft.com/office/drawing/2014/main" id="{7920FB8D-97CE-E529-2C8F-5596EB124B4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1094" y="2023164"/>
            <a:ext cx="1047750" cy="838200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Flowchart: Alternate Process 16">
            <a:extLst>
              <a:ext uri="{FF2B5EF4-FFF2-40B4-BE49-F238E27FC236}">
                <a16:creationId xmlns:a16="http://schemas.microsoft.com/office/drawing/2014/main" id="{A8A48A77-7B69-982B-A4CF-2AC04EF7BBB9}"/>
              </a:ext>
            </a:extLst>
          </p:cNvPr>
          <p:cNvSpPr/>
          <p:nvPr/>
        </p:nvSpPr>
        <p:spPr>
          <a:xfrm>
            <a:off x="252879" y="4653136"/>
            <a:ext cx="1397827" cy="90068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400" dirty="0"/>
              <a:t>1.277.254.433</a:t>
            </a:r>
            <a:endParaRPr lang="en-US" sz="1400" dirty="0"/>
          </a:p>
        </p:txBody>
      </p:sp>
      <p:sp>
        <p:nvSpPr>
          <p:cNvPr id="18" name="Flowchart: Alternate Process 17">
            <a:extLst>
              <a:ext uri="{FF2B5EF4-FFF2-40B4-BE49-F238E27FC236}">
                <a16:creationId xmlns:a16="http://schemas.microsoft.com/office/drawing/2014/main" id="{A46AFEB1-0277-4E87-77BE-78B85FF03ADA}"/>
              </a:ext>
            </a:extLst>
          </p:cNvPr>
          <p:cNvSpPr/>
          <p:nvPr/>
        </p:nvSpPr>
        <p:spPr>
          <a:xfrm>
            <a:off x="2461105" y="4683386"/>
            <a:ext cx="1359113" cy="90068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400" dirty="0"/>
              <a:t>134.375.000</a:t>
            </a:r>
            <a:endParaRPr lang="en-US" sz="1400" dirty="0"/>
          </a:p>
        </p:txBody>
      </p:sp>
      <p:sp>
        <p:nvSpPr>
          <p:cNvPr id="19" name="Plus Sign 18">
            <a:extLst>
              <a:ext uri="{FF2B5EF4-FFF2-40B4-BE49-F238E27FC236}">
                <a16:creationId xmlns:a16="http://schemas.microsoft.com/office/drawing/2014/main" id="{6600808F-AE88-0BF2-3ECA-FDB3E5B07F59}"/>
              </a:ext>
            </a:extLst>
          </p:cNvPr>
          <p:cNvSpPr/>
          <p:nvPr/>
        </p:nvSpPr>
        <p:spPr>
          <a:xfrm>
            <a:off x="1576128" y="4646276"/>
            <a:ext cx="914400" cy="9144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Plus Sign 19">
            <a:extLst>
              <a:ext uri="{FF2B5EF4-FFF2-40B4-BE49-F238E27FC236}">
                <a16:creationId xmlns:a16="http://schemas.microsoft.com/office/drawing/2014/main" id="{EB058296-205E-3114-B022-14EA2335BD95}"/>
              </a:ext>
            </a:extLst>
          </p:cNvPr>
          <p:cNvSpPr/>
          <p:nvPr/>
        </p:nvSpPr>
        <p:spPr>
          <a:xfrm>
            <a:off x="3754929" y="4620055"/>
            <a:ext cx="914400" cy="914400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lowchart: Alternate Process 20">
            <a:extLst>
              <a:ext uri="{FF2B5EF4-FFF2-40B4-BE49-F238E27FC236}">
                <a16:creationId xmlns:a16="http://schemas.microsoft.com/office/drawing/2014/main" id="{BCFD4084-C83C-30D9-C2E2-FCEA365D51FF}"/>
              </a:ext>
            </a:extLst>
          </p:cNvPr>
          <p:cNvSpPr/>
          <p:nvPr/>
        </p:nvSpPr>
        <p:spPr>
          <a:xfrm>
            <a:off x="4630616" y="4683386"/>
            <a:ext cx="1498672" cy="90068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400" dirty="0"/>
              <a:t>75.370.567</a:t>
            </a:r>
            <a:endParaRPr lang="en-US" sz="1400" dirty="0"/>
          </a:p>
        </p:txBody>
      </p:sp>
      <p:sp>
        <p:nvSpPr>
          <p:cNvPr id="22" name="Equals 21">
            <a:extLst>
              <a:ext uri="{FF2B5EF4-FFF2-40B4-BE49-F238E27FC236}">
                <a16:creationId xmlns:a16="http://schemas.microsoft.com/office/drawing/2014/main" id="{E2F0F7ED-7CB6-0457-9686-D0B82532496F}"/>
              </a:ext>
            </a:extLst>
          </p:cNvPr>
          <p:cNvSpPr/>
          <p:nvPr/>
        </p:nvSpPr>
        <p:spPr>
          <a:xfrm>
            <a:off x="6129288" y="4609750"/>
            <a:ext cx="914400" cy="914400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D116B825-EB95-F381-FEB7-1D56C3677DB4}"/>
              </a:ext>
            </a:extLst>
          </p:cNvPr>
          <p:cNvSpPr/>
          <p:nvPr/>
        </p:nvSpPr>
        <p:spPr>
          <a:xfrm>
            <a:off x="7043689" y="4510855"/>
            <a:ext cx="1762416" cy="11121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Cyrl-RS" sz="1400" dirty="0"/>
              <a:t>1.487.000.000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044732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9919"/>
          </a:xfrm>
        </p:spPr>
        <p:txBody>
          <a:bodyPr>
            <a:normAutofit/>
          </a:bodyPr>
          <a:lstStyle/>
          <a:p>
            <a:r>
              <a:rPr lang="sr-Cyrl-RS" dirty="0"/>
              <a:t>Шта су приходи и примања буџета?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4745360"/>
              </p:ext>
            </p:extLst>
          </p:nvPr>
        </p:nvGraphicFramePr>
        <p:xfrm>
          <a:off x="457200" y="1124744"/>
          <a:ext cx="8507288" cy="55967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FB0A07-249F-4345-993B-6AB4700608B8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8730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105" y="247867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sr-Cyrl-RS" sz="3000" b="1" dirty="0">
                <a:solidFill>
                  <a:schemeClr val="accent1">
                    <a:lumMod val="75000"/>
                  </a:schemeClr>
                </a:solidFill>
              </a:rPr>
              <a:t>Структура планираних прихода и примања за 202</a:t>
            </a:r>
            <a:r>
              <a:rPr lang="sr-Latn-RS" sz="3000" b="1" dirty="0">
                <a:solidFill>
                  <a:schemeClr val="accent1">
                    <a:lumMod val="75000"/>
                  </a:schemeClr>
                </a:solidFill>
              </a:rPr>
              <a:t>3</a:t>
            </a:r>
            <a:r>
              <a:rPr lang="sr-Cyrl-RS" sz="3000" b="1" dirty="0">
                <a:solidFill>
                  <a:schemeClr val="accent1">
                    <a:lumMod val="75000"/>
                  </a:schemeClr>
                </a:solidFill>
              </a:rPr>
              <a:t>. годину</a:t>
            </a:r>
            <a:endParaRPr lang="en-US" sz="3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241758865"/>
              </p:ext>
            </p:extLst>
          </p:nvPr>
        </p:nvGraphicFramePr>
        <p:xfrm>
          <a:off x="971600" y="1196752"/>
          <a:ext cx="7416824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roplet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C1DB5488F8A3A4FBFF3F075976528E0" ma:contentTypeVersion="7" ma:contentTypeDescription="Create a new document." ma:contentTypeScope="" ma:versionID="2c04ddfa2f56fad5ccd768ef06c59c72">
  <xsd:schema xmlns:xsd="http://www.w3.org/2001/XMLSchema" xmlns:xs="http://www.w3.org/2001/XMLSchema" xmlns:p="http://schemas.microsoft.com/office/2006/metadata/properties" xmlns:ns2="934e4f6f-c740-4e49-838d-10594e3f873c" targetNamespace="http://schemas.microsoft.com/office/2006/metadata/properties" ma:root="true" ma:fieldsID="8130c621a27252918d73286d6f28d563" ns2:_="">
    <xsd:import namespace="934e4f6f-c740-4e49-838d-10594e3f873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2:p5b7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34e4f6f-c740-4e49-838d-10594e3f873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p5b7" ma:index="14" nillable="true" ma:displayName="Number" ma:internalName="p5b7">
      <xsd:simpleType>
        <xsd:restriction base="dms:Number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5b7 xmlns="934e4f6f-c740-4e49-838d-10594e3f873c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D0BA65-3F88-4AB5-87A4-35CC7F6B16C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34e4f6f-c740-4e49-838d-10594e3f873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5CF0692-5A2C-4794-9CAF-6478EEE9EEC6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934e4f6f-c740-4e49-838d-10594e3f873c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9139D4E-A633-45DF-BE44-F5A0ED2D976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760</TotalTime>
  <Words>2778</Words>
  <Application>Microsoft Office PowerPoint</Application>
  <PresentationFormat>On-screen Show (4:3)</PresentationFormat>
  <Paragraphs>578</Paragraphs>
  <Slides>24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Calibri</vt:lpstr>
      <vt:lpstr>Times New Roman</vt:lpstr>
      <vt:lpstr>Tw Cen MT</vt:lpstr>
      <vt:lpstr>Wingdings</vt:lpstr>
      <vt:lpstr>Custom Design</vt:lpstr>
      <vt:lpstr>Droplet</vt:lpstr>
      <vt:lpstr>ОПШТИНА КОВИН</vt:lpstr>
      <vt:lpstr>PowerPoint Presentation</vt:lpstr>
      <vt:lpstr>ИЗ БУЏЕТА ОПШТИНЕ ФИНАНСИРАЈУ СЕ:</vt:lpstr>
      <vt:lpstr> </vt:lpstr>
      <vt:lpstr> у буџетском процесу учествују:</vt:lpstr>
      <vt:lpstr>На основу чега се доноси буџет?</vt:lpstr>
      <vt:lpstr>  </vt:lpstr>
      <vt:lpstr>Шта су приходи и примања буџета?</vt:lpstr>
      <vt:lpstr>Структура планираних прихода и примања за 2023. годину</vt:lpstr>
      <vt:lpstr>Графички приказ планираних прихода и примања за 2023. годину</vt:lpstr>
      <vt:lpstr>промене Које се очекују у буџету у односу на текућу 2022. годину:</vt:lpstr>
      <vt:lpstr> НАМЕНА јавнИХ средстАва  :</vt:lpstr>
      <vt:lpstr>PowerPoint Presentation</vt:lpstr>
      <vt:lpstr>Структура пЛАНИРАНИХ расхода и издатака буџета за 2023. годину</vt:lpstr>
      <vt:lpstr>промене у буџету  у односу на текућу 2022. годину:</vt:lpstr>
      <vt:lpstr>Планирани расходи буџета по програмима</vt:lpstr>
      <vt:lpstr>Графички приказ планираних расхода по програмима</vt:lpstr>
      <vt:lpstr>Преглед планираних расхода буџета  у 2023. години по  буџетским корисницима</vt:lpstr>
      <vt:lpstr>Најважнији планирани  капитални пројекти</vt:lpstr>
      <vt:lpstr>АНКЕТА О ПРОЈЕКТИМА - ВАШИМ ИДЕЈАМА</vt:lpstr>
      <vt:lpstr>Учешће грађана  у буџетском процесу</vt:lpstr>
      <vt:lpstr>Учешће грађана у буџетском процесу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ОПШТИНА КОВИН</dc:title>
  <dc:creator>jelenacubrilo@gmail.com</dc:creator>
  <cp:lastModifiedBy>Opstinska Uprava Kovin</cp:lastModifiedBy>
  <cp:revision>62</cp:revision>
  <cp:lastPrinted>2022-12-13T11:12:47Z</cp:lastPrinted>
  <dcterms:created xsi:type="dcterms:W3CDTF">2020-12-04T11:30:34Z</dcterms:created>
  <dcterms:modified xsi:type="dcterms:W3CDTF">2023-02-14T07:36:42Z</dcterms:modified>
</cp:coreProperties>
</file>