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notesMasterIdLst>
    <p:notesMasterId r:id="rId21"/>
  </p:notesMasterIdLst>
  <p:sldIdLst>
    <p:sldId id="256" r:id="rId2"/>
    <p:sldId id="257" r:id="rId3"/>
    <p:sldId id="258" r:id="rId4"/>
    <p:sldId id="259" r:id="rId5"/>
    <p:sldId id="260" r:id="rId6"/>
    <p:sldId id="261" r:id="rId7"/>
    <p:sldId id="262" r:id="rId8"/>
    <p:sldId id="264" r:id="rId9"/>
    <p:sldId id="263" r:id="rId10"/>
    <p:sldId id="265" r:id="rId11"/>
    <p:sldId id="266" r:id="rId12"/>
    <p:sldId id="267" r:id="rId13"/>
    <p:sldId id="268" r:id="rId14"/>
    <p:sldId id="269" r:id="rId15"/>
    <p:sldId id="270" r:id="rId16"/>
    <p:sldId id="271" r:id="rId17"/>
    <p:sldId id="273" r:id="rId18"/>
    <p:sldId id="274" r:id="rId19"/>
    <p:sldId id="275" r:id="rId20"/>
  </p:sldIdLst>
  <p:sldSz cx="9144000" cy="6858000" type="screen4x3"/>
  <p:notesSz cx="6858000" cy="9144000"/>
  <p:custShowLst>
    <p:custShow name="Custom Show 1" id="0">
      <p:sldLst>
        <p:sld r:id="rId2"/>
        <p:sld r:id="rId3"/>
      </p:sldLst>
    </p:custShow>
  </p:custShow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3772"/>
    <a:srgbClr val="F595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95" d="100"/>
          <a:sy n="95" d="100"/>
        </p:scale>
        <p:origin x="145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5"/>
      <c:rotY val="0"/>
      <c:rAngAx val="0"/>
    </c:view3D>
    <c:floor>
      <c:thickness val="0"/>
    </c:floor>
    <c:sideWall>
      <c:thickness val="0"/>
    </c:sideWall>
    <c:backWall>
      <c:thickness val="0"/>
    </c:backWall>
    <c:plotArea>
      <c:layout/>
      <c:pie3DChart>
        <c:varyColors val="1"/>
        <c:ser>
          <c:idx val="1"/>
          <c:order val="0"/>
          <c:tx>
            <c:strRef>
              <c:f>Sheet1!$C$1</c:f>
              <c:strCache>
                <c:ptCount val="1"/>
                <c:pt idx="0">
                  <c:v>Column5</c:v>
                </c:pt>
              </c:strCache>
            </c:strRef>
          </c:tx>
          <c:explosion val="25"/>
          <c:dLbls>
            <c:delete val="1"/>
          </c:dLbls>
          <c:cat>
            <c:strRef>
              <c:f>Sheet1!$A$2:$A$15</c:f>
              <c:strCache>
                <c:ptCount val="9"/>
                <c:pt idx="0">
                  <c:v>РАСХОДИ ЗА ЗАПОСЛЕНЕ </c:v>
                </c:pt>
                <c:pt idx="1">
                  <c:v>КОРИШЋЕЊЕ УСЛУГА И РОБА </c:v>
                </c:pt>
                <c:pt idx="2">
                  <c:v>ОТПЛАТА КАМАТА </c:v>
                </c:pt>
                <c:pt idx="3">
                  <c:v>СУБВЕНЦИЈЕ 1%</c:v>
                </c:pt>
                <c:pt idx="4">
                  <c:v>ДОНАЦИЈЕ И ТРАНСФЕРИ 14%</c:v>
                </c:pt>
                <c:pt idx="5">
                  <c:v>СОЦИЈАЛНА ПОМОЋ 7%</c:v>
                </c:pt>
                <c:pt idx="6">
                  <c:v>ОСТАЛИ РАСХОДИ 5%</c:v>
                </c:pt>
                <c:pt idx="7">
                  <c:v>СРЕДСТВА РЕЗЕРВЕ 1%</c:v>
                </c:pt>
                <c:pt idx="8">
                  <c:v>КАПИТАЛНИ ИЗДАЦИ 25%</c:v>
                </c:pt>
              </c:strCache>
            </c:strRef>
          </c:cat>
          <c:val>
            <c:numRef>
              <c:f>Sheet1!$C$2:$C$15</c:f>
              <c:numCache>
                <c:formatCode>_-* #,##0\ _d_i_n_._-;\-* #,##0\ _d_i_n_._-;_-* "-"\ _d_i_n_._-;_-@_-</c:formatCode>
                <c:ptCount val="14"/>
                <c:pt idx="0">
                  <c:v>0</c:v>
                </c:pt>
                <c:pt idx="1">
                  <c:v>0</c:v>
                </c:pt>
                <c:pt idx="2">
                  <c:v>0</c:v>
                </c:pt>
                <c:pt idx="3">
                  <c:v>0</c:v>
                </c:pt>
                <c:pt idx="4">
                  <c:v>0</c:v>
                </c:pt>
                <c:pt idx="5">
                  <c:v>0</c:v>
                </c:pt>
                <c:pt idx="6">
                  <c:v>0</c:v>
                </c:pt>
                <c:pt idx="7">
                  <c:v>0</c:v>
                </c:pt>
                <c:pt idx="8">
                  <c:v>0</c:v>
                </c:pt>
                <c:pt idx="9">
                  <c:v>0</c:v>
                </c:pt>
                <c:pt idx="10">
                  <c:v>0</c:v>
                </c:pt>
                <c:pt idx="11">
                  <c:v>0</c:v>
                </c:pt>
                <c:pt idx="12">
                  <c:v>0</c:v>
                </c:pt>
                <c:pt idx="13">
                  <c:v>0</c:v>
                </c:pt>
              </c:numCache>
            </c:numRef>
          </c:val>
          <c:extLst>
            <c:ext xmlns:c16="http://schemas.microsoft.com/office/drawing/2014/chart" uri="{C3380CC4-5D6E-409C-BE32-E72D297353CC}">
              <c16:uniqueId val="{00000001-169B-45B9-8879-D1FD2276F24A}"/>
            </c:ext>
          </c:extLst>
        </c:ser>
        <c:dLbls>
          <c:showLegendKey val="0"/>
          <c:showVal val="0"/>
          <c:showCatName val="0"/>
          <c:showSerName val="0"/>
          <c:showPercent val="1"/>
          <c:showBubbleSize val="0"/>
          <c:showLeaderLines val="1"/>
        </c:dLbls>
      </c:pie3DChart>
      <c:spPr>
        <a:noFill/>
        <a:ln w="25400">
          <a:noFill/>
        </a:ln>
      </c:spPr>
    </c:plotArea>
    <c:plotVisOnly val="1"/>
    <c:dispBlanksAs val="zero"/>
    <c:showDLblsOverMax val="0"/>
  </c:chart>
  <c:txPr>
    <a:bodyPr/>
    <a:lstStyle/>
    <a:p>
      <a:pPr>
        <a:defRPr sz="1800"/>
      </a:pPr>
      <a:endParaRPr lang="sr-Latn-R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0"/>
      <c:rAngAx val="0"/>
      <c:perspective val="0"/>
    </c:view3D>
    <c:floor>
      <c:thickness val="0"/>
    </c:floor>
    <c:sideWall>
      <c:thickness val="0"/>
    </c:sideWall>
    <c:backWall>
      <c:thickness val="0"/>
    </c:backWall>
    <c:plotArea>
      <c:layout>
        <c:manualLayout>
          <c:layoutTarget val="inner"/>
          <c:xMode val="edge"/>
          <c:yMode val="edge"/>
          <c:x val="0.28024819027921422"/>
          <c:y val="0.35593220338983089"/>
          <c:w val="0.43950361944157185"/>
          <c:h val="0.2864406779661019"/>
        </c:manualLayout>
      </c:layout>
      <c:pie3DChart>
        <c:varyColors val="1"/>
        <c:dLbls>
          <c:showLegendKey val="0"/>
          <c:showVal val="0"/>
          <c:showCatName val="0"/>
          <c:showSerName val="0"/>
          <c:showPercent val="0"/>
          <c:showBubbleSize val="0"/>
          <c:showLeaderLines val="0"/>
        </c:dLbls>
      </c:pie3DChart>
      <c:spPr>
        <a:noFill/>
        <a:ln w="25400">
          <a:noFill/>
        </a:ln>
      </c:spPr>
    </c:plotArea>
    <c:plotVisOnly val="1"/>
    <c:dispBlanksAs val="zero"/>
    <c:showDLblsOverMax val="0"/>
  </c:chart>
  <c:spPr>
    <a:noFill/>
    <a:ln w="9525">
      <a:noFill/>
    </a:ln>
  </c:spPr>
  <c:txPr>
    <a:bodyPr/>
    <a:lstStyle/>
    <a:p>
      <a:pPr algn="ctr">
        <a:defRPr sz="1050" b="0" i="0" u="none" strike="noStrike" baseline="0">
          <a:solidFill>
            <a:srgbClr val="000000"/>
          </a:solidFill>
          <a:latin typeface="Times New Roman" pitchFamily="18" charset="0"/>
          <a:ea typeface="Arial"/>
          <a:cs typeface="Times New Roman" pitchFamily="18" charset="0"/>
        </a:defRPr>
      </a:pPr>
      <a:endParaRPr lang="sr-Latn-RS"/>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DEB688-7904-4ABA-9C01-FE852D80061F}" type="doc">
      <dgm:prSet loTypeId="urn:microsoft.com/office/officeart/2005/8/layout/gear1" loCatId="cycle" qsTypeId="urn:microsoft.com/office/officeart/2005/8/quickstyle/simple1" qsCatId="simple" csTypeId="urn:microsoft.com/office/officeart/2005/8/colors/accent1_2" csCatId="accent1" phldr="1"/>
      <dgm:spPr/>
      <dgm:t>
        <a:bodyPr/>
        <a:lstStyle/>
        <a:p>
          <a:endParaRPr lang="en-US"/>
        </a:p>
      </dgm:t>
    </dgm:pt>
    <dgm:pt modelId="{622919B2-29D1-4736-A62F-B9EC276C8F96}">
      <dgm:prSet phldrT="[Text]">
        <dgm:style>
          <a:lnRef idx="2">
            <a:schemeClr val="accent2"/>
          </a:lnRef>
          <a:fillRef idx="1">
            <a:schemeClr val="lt1"/>
          </a:fillRef>
          <a:effectRef idx="0">
            <a:schemeClr val="accent2"/>
          </a:effectRef>
          <a:fontRef idx="minor">
            <a:schemeClr val="dk1"/>
          </a:fontRef>
        </dgm:style>
      </dgm:prSet>
      <dgm:spPr/>
      <dgm:t>
        <a:bodyPr/>
        <a:lstStyle/>
        <a:p>
          <a:r>
            <a:rPr lang="ru-RU" dirty="0"/>
            <a:t>Установе:</a:t>
          </a:r>
        </a:p>
        <a:p>
          <a:r>
            <a:rPr lang="ru-RU" dirty="0"/>
            <a:t>-Центар за културу</a:t>
          </a:r>
        </a:p>
        <a:p>
          <a:r>
            <a:rPr lang="ru-RU" dirty="0"/>
            <a:t>-Библиотека</a:t>
          </a:r>
        </a:p>
        <a:p>
          <a:r>
            <a:rPr lang="ru-RU" dirty="0"/>
            <a:t>-Туристичка организација</a:t>
          </a:r>
        </a:p>
        <a:p>
          <a:r>
            <a:rPr lang="ru-RU" dirty="0"/>
            <a:t>-Установа за спорт</a:t>
          </a:r>
          <a:endParaRPr lang="en-US" dirty="0"/>
        </a:p>
      </dgm:t>
    </dgm:pt>
    <dgm:pt modelId="{702EE7F3-C421-40A3-96F8-0D9A0DB1FDCD}" type="parTrans" cxnId="{DC20B7FC-7D35-4EF7-8CA9-25C48C76142E}">
      <dgm:prSet/>
      <dgm:spPr/>
      <dgm:t>
        <a:bodyPr/>
        <a:lstStyle/>
        <a:p>
          <a:endParaRPr lang="en-US"/>
        </a:p>
      </dgm:t>
    </dgm:pt>
    <dgm:pt modelId="{784A1BFF-F546-4212-8B0E-FC68D0138E4D}" type="sibTrans" cxnId="{DC20B7FC-7D35-4EF7-8CA9-25C48C76142E}">
      <dgm:prSet/>
      <dgm:spPr/>
      <dgm:t>
        <a:bodyPr/>
        <a:lstStyle/>
        <a:p>
          <a:endParaRPr lang="en-US"/>
        </a:p>
      </dgm:t>
    </dgm:pt>
    <dgm:pt modelId="{D43F2F95-7FDF-40A8-898C-F4C669EFCF20}">
      <dgm:prSet phldrT="[Text]">
        <dgm:style>
          <a:lnRef idx="1">
            <a:schemeClr val="accent5"/>
          </a:lnRef>
          <a:fillRef idx="3">
            <a:schemeClr val="accent5"/>
          </a:fillRef>
          <a:effectRef idx="2">
            <a:schemeClr val="accent5"/>
          </a:effectRef>
          <a:fontRef idx="minor">
            <a:schemeClr val="lt1"/>
          </a:fontRef>
        </dgm:style>
      </dgm:prSet>
      <dgm:spPr>
        <a:solidFill>
          <a:schemeClr val="bg2">
            <a:lumMod val="40000"/>
            <a:lumOff val="60000"/>
          </a:schemeClr>
        </a:solidFill>
      </dgm:spPr>
      <dgm:t>
        <a:bodyPr/>
        <a:lstStyle/>
        <a:p>
          <a:r>
            <a:rPr lang="sr-Cyrl-RS" dirty="0">
              <a:solidFill>
                <a:schemeClr val="bg1"/>
              </a:solidFill>
            </a:rPr>
            <a:t>Ко учествује у изради буџета</a:t>
          </a:r>
          <a:r>
            <a:rPr lang="en-US" dirty="0">
              <a:solidFill>
                <a:schemeClr val="bg1"/>
              </a:solidFill>
            </a:rPr>
            <a:t>?</a:t>
          </a:r>
        </a:p>
      </dgm:t>
    </dgm:pt>
    <dgm:pt modelId="{7E519919-6E37-4886-92F2-B0D2099E9E7D}" type="parTrans" cxnId="{CA8C611F-8718-4740-A16B-5B77F61275F1}">
      <dgm:prSet/>
      <dgm:spPr/>
      <dgm:t>
        <a:bodyPr/>
        <a:lstStyle/>
        <a:p>
          <a:endParaRPr lang="en-US"/>
        </a:p>
      </dgm:t>
    </dgm:pt>
    <dgm:pt modelId="{10CEB9DE-7059-4E39-894E-CB331547F62B}" type="sibTrans" cxnId="{CA8C611F-8718-4740-A16B-5B77F61275F1}">
      <dgm:prSet/>
      <dgm:spPr>
        <a:solidFill>
          <a:schemeClr val="bg2">
            <a:lumMod val="40000"/>
            <a:lumOff val="60000"/>
          </a:schemeClr>
        </a:solidFill>
      </dgm:spPr>
      <dgm:t>
        <a:bodyPr/>
        <a:lstStyle/>
        <a:p>
          <a:endParaRPr lang="en-US"/>
        </a:p>
      </dgm:t>
    </dgm:pt>
    <dgm:pt modelId="{70BC970B-C782-4E60-BEDC-1C75D719630B}">
      <dgm:prSet>
        <dgm:style>
          <a:lnRef idx="2">
            <a:schemeClr val="accent2"/>
          </a:lnRef>
          <a:fillRef idx="1">
            <a:schemeClr val="lt1"/>
          </a:fillRef>
          <a:effectRef idx="0">
            <a:schemeClr val="accent2"/>
          </a:effectRef>
          <a:fontRef idx="minor">
            <a:schemeClr val="dk1"/>
          </a:fontRef>
        </dgm:style>
      </dgm:prSet>
      <dgm:spPr/>
      <dgm:t>
        <a:bodyPr/>
        <a:lstStyle/>
        <a:p>
          <a:r>
            <a:rPr lang="ru-RU" dirty="0"/>
            <a:t>Општинска власт и стручне службе</a:t>
          </a:r>
          <a:endParaRPr lang="en-US" dirty="0"/>
        </a:p>
      </dgm:t>
    </dgm:pt>
    <dgm:pt modelId="{AB14C649-A931-4C16-9F3A-CE0D0F705D03}" type="parTrans" cxnId="{9E7D1C51-6E51-42A9-86C0-F87F0BEE7482}">
      <dgm:prSet/>
      <dgm:spPr/>
      <dgm:t>
        <a:bodyPr/>
        <a:lstStyle/>
        <a:p>
          <a:endParaRPr lang="en-US"/>
        </a:p>
      </dgm:t>
    </dgm:pt>
    <dgm:pt modelId="{339304C8-818F-4F8D-8DA1-94F6515FAC4D}" type="sibTrans" cxnId="{9E7D1C51-6E51-42A9-86C0-F87F0BEE7482}">
      <dgm:prSet/>
      <dgm:spPr/>
      <dgm:t>
        <a:bodyPr/>
        <a:lstStyle/>
        <a:p>
          <a:endParaRPr lang="en-US"/>
        </a:p>
      </dgm:t>
    </dgm:pt>
    <dgm:pt modelId="{4A864449-1A27-4CE2-A863-C1FC8B6EC8B5}">
      <dgm:prSet>
        <dgm:style>
          <a:lnRef idx="2">
            <a:schemeClr val="accent2"/>
          </a:lnRef>
          <a:fillRef idx="1">
            <a:schemeClr val="lt1"/>
          </a:fillRef>
          <a:effectRef idx="0">
            <a:schemeClr val="accent2"/>
          </a:effectRef>
          <a:fontRef idx="minor">
            <a:schemeClr val="dk1"/>
          </a:fontRef>
        </dgm:style>
      </dgm:prSet>
      <dgm:spPr/>
      <dgm:t>
        <a:bodyPr/>
        <a:lstStyle/>
        <a:p>
          <a:r>
            <a:rPr lang="ru-RU" dirty="0"/>
            <a:t>-Предшколска установа</a:t>
          </a:r>
        </a:p>
        <a:p>
          <a:r>
            <a:rPr lang="ru-RU" dirty="0"/>
            <a:t>-основне школе</a:t>
          </a:r>
        </a:p>
        <a:p>
          <a:r>
            <a:rPr lang="ru-RU" dirty="0"/>
            <a:t>-средње школе</a:t>
          </a:r>
          <a:endParaRPr lang="en-US" dirty="0"/>
        </a:p>
      </dgm:t>
    </dgm:pt>
    <dgm:pt modelId="{1BE729C9-581A-4C45-9E13-562B76470A11}" type="parTrans" cxnId="{BC68AC3D-E5B6-43C3-8DE3-76863238D734}">
      <dgm:prSet/>
      <dgm:spPr/>
      <dgm:t>
        <a:bodyPr/>
        <a:lstStyle/>
        <a:p>
          <a:endParaRPr lang="en-US"/>
        </a:p>
      </dgm:t>
    </dgm:pt>
    <dgm:pt modelId="{998E8A09-FB03-47AD-A268-0B4319094EB1}" type="sibTrans" cxnId="{BC68AC3D-E5B6-43C3-8DE3-76863238D734}">
      <dgm:prSet/>
      <dgm:spPr/>
      <dgm:t>
        <a:bodyPr/>
        <a:lstStyle/>
        <a:p>
          <a:endParaRPr lang="en-US"/>
        </a:p>
      </dgm:t>
    </dgm:pt>
    <dgm:pt modelId="{78A0D6D5-99D0-4F1C-B582-B89034D69FE6}">
      <dgm:prSet>
        <dgm:style>
          <a:lnRef idx="2">
            <a:schemeClr val="accent2"/>
          </a:lnRef>
          <a:fillRef idx="1">
            <a:schemeClr val="lt1"/>
          </a:fillRef>
          <a:effectRef idx="0">
            <a:schemeClr val="accent2"/>
          </a:effectRef>
          <a:fontRef idx="minor">
            <a:schemeClr val="dk1"/>
          </a:fontRef>
        </dgm:style>
      </dgm:prSet>
      <dgm:spPr/>
      <dgm:t>
        <a:bodyPr/>
        <a:lstStyle/>
        <a:p>
          <a:r>
            <a:rPr lang="sr-Cyrl-RS" dirty="0"/>
            <a:t>Јавна предузећа</a:t>
          </a:r>
          <a:endParaRPr lang="en-US" dirty="0"/>
        </a:p>
      </dgm:t>
    </dgm:pt>
    <dgm:pt modelId="{E14F3523-4C22-4427-B362-A035F35E2CA8}" type="parTrans" cxnId="{689AA2BE-7490-4CDB-A604-F76B3F2D72BB}">
      <dgm:prSet/>
      <dgm:spPr/>
      <dgm:t>
        <a:bodyPr/>
        <a:lstStyle/>
        <a:p>
          <a:endParaRPr lang="en-US"/>
        </a:p>
      </dgm:t>
    </dgm:pt>
    <dgm:pt modelId="{8194C761-FF36-4723-92CB-278579C788D9}" type="sibTrans" cxnId="{689AA2BE-7490-4CDB-A604-F76B3F2D72BB}">
      <dgm:prSet/>
      <dgm:spPr/>
      <dgm:t>
        <a:bodyPr/>
        <a:lstStyle/>
        <a:p>
          <a:endParaRPr lang="en-US"/>
        </a:p>
      </dgm:t>
    </dgm:pt>
    <dgm:pt modelId="{832E6E9C-6E73-4035-8A30-EDD4BF928FB1}">
      <dgm:prSet>
        <dgm:style>
          <a:lnRef idx="2">
            <a:schemeClr val="accent2"/>
          </a:lnRef>
          <a:fillRef idx="1">
            <a:schemeClr val="lt1"/>
          </a:fillRef>
          <a:effectRef idx="0">
            <a:schemeClr val="accent2"/>
          </a:effectRef>
          <a:fontRef idx="minor">
            <a:schemeClr val="dk1"/>
          </a:fontRef>
        </dgm:style>
      </dgm:prSet>
      <dgm:spPr/>
      <dgm:t>
        <a:bodyPr/>
        <a:lstStyle/>
        <a:p>
          <a:r>
            <a:rPr lang="sr-Cyrl-RS" dirty="0"/>
            <a:t>Невладине организације </a:t>
          </a:r>
          <a:endParaRPr lang="en-US" dirty="0"/>
        </a:p>
      </dgm:t>
    </dgm:pt>
    <dgm:pt modelId="{4B202036-85F5-4BC4-A297-67BC0479A627}" type="parTrans" cxnId="{36C1754E-CCA4-40CB-B4C7-26F8FCF0FAB3}">
      <dgm:prSet/>
      <dgm:spPr/>
      <dgm:t>
        <a:bodyPr/>
        <a:lstStyle/>
        <a:p>
          <a:endParaRPr lang="en-US"/>
        </a:p>
      </dgm:t>
    </dgm:pt>
    <dgm:pt modelId="{5C6ED161-B54D-46CB-8576-3D7DAFA2A159}" type="sibTrans" cxnId="{36C1754E-CCA4-40CB-B4C7-26F8FCF0FAB3}">
      <dgm:prSet/>
      <dgm:spPr/>
      <dgm:t>
        <a:bodyPr/>
        <a:lstStyle/>
        <a:p>
          <a:endParaRPr lang="en-US"/>
        </a:p>
      </dgm:t>
    </dgm:pt>
    <dgm:pt modelId="{7819C1B2-2F81-420C-98FE-40325B7942E1}">
      <dgm:prSet>
        <dgm:style>
          <a:lnRef idx="2">
            <a:schemeClr val="accent2"/>
          </a:lnRef>
          <a:fillRef idx="1">
            <a:schemeClr val="lt1"/>
          </a:fillRef>
          <a:effectRef idx="0">
            <a:schemeClr val="accent2"/>
          </a:effectRef>
          <a:fontRef idx="minor">
            <a:schemeClr val="dk1"/>
          </a:fontRef>
        </dgm:style>
      </dgm:prSet>
      <dgm:spPr/>
      <dgm:t>
        <a:bodyPr/>
        <a:lstStyle/>
        <a:p>
          <a:r>
            <a:rPr lang="sr-Cyrl-RS" dirty="0"/>
            <a:t>-Центар за социјални рад                                         –Дом згравља                        </a:t>
          </a:r>
          <a:endParaRPr lang="en-US" dirty="0"/>
        </a:p>
      </dgm:t>
    </dgm:pt>
    <dgm:pt modelId="{B2216845-BEAE-424C-9526-653AEBCEE37F}" type="parTrans" cxnId="{C48CC24E-1127-4534-8E5C-5B1A65503D15}">
      <dgm:prSet/>
      <dgm:spPr/>
      <dgm:t>
        <a:bodyPr/>
        <a:lstStyle/>
        <a:p>
          <a:endParaRPr lang="en-US"/>
        </a:p>
      </dgm:t>
    </dgm:pt>
    <dgm:pt modelId="{3FE0C6FD-D818-42A9-B2EE-6DC6CE28598E}" type="sibTrans" cxnId="{C48CC24E-1127-4534-8E5C-5B1A65503D15}">
      <dgm:prSet/>
      <dgm:spPr/>
      <dgm:t>
        <a:bodyPr/>
        <a:lstStyle/>
        <a:p>
          <a:endParaRPr lang="en-US"/>
        </a:p>
      </dgm:t>
    </dgm:pt>
    <dgm:pt modelId="{3A653650-81BF-4849-9E68-6AD42AD4DC8C}" type="pres">
      <dgm:prSet presAssocID="{05DEB688-7904-4ABA-9C01-FE852D80061F}" presName="composite" presStyleCnt="0">
        <dgm:presLayoutVars>
          <dgm:chMax val="3"/>
          <dgm:animLvl val="lvl"/>
          <dgm:resizeHandles val="exact"/>
        </dgm:presLayoutVars>
      </dgm:prSet>
      <dgm:spPr/>
    </dgm:pt>
    <dgm:pt modelId="{80893E28-65D2-498E-937B-663434898EFE}" type="pres">
      <dgm:prSet presAssocID="{D43F2F95-7FDF-40A8-898C-F4C669EFCF20}" presName="gear1" presStyleLbl="node1" presStyleIdx="0" presStyleCnt="1" custLinFactX="-15664" custLinFactNeighborX="-100000" custLinFactNeighborY="-20510">
        <dgm:presLayoutVars>
          <dgm:chMax val="1"/>
          <dgm:bulletEnabled val="1"/>
        </dgm:presLayoutVars>
      </dgm:prSet>
      <dgm:spPr/>
    </dgm:pt>
    <dgm:pt modelId="{F5AF1691-63F5-41F0-A2E4-08CB29760AA4}" type="pres">
      <dgm:prSet presAssocID="{D43F2F95-7FDF-40A8-898C-F4C669EFCF20}" presName="gear1srcNode" presStyleLbl="node1" presStyleIdx="0" presStyleCnt="1"/>
      <dgm:spPr/>
    </dgm:pt>
    <dgm:pt modelId="{5B16C7C1-9A1E-40EA-B6EC-D246E095131D}" type="pres">
      <dgm:prSet presAssocID="{D43F2F95-7FDF-40A8-898C-F4C669EFCF20}" presName="gear1dstNode" presStyleLbl="node1" presStyleIdx="0" presStyleCnt="1"/>
      <dgm:spPr/>
    </dgm:pt>
    <dgm:pt modelId="{EF65D41F-9E35-4737-BFB0-363022F99A1A}" type="pres">
      <dgm:prSet presAssocID="{D43F2F95-7FDF-40A8-898C-F4C669EFCF20}" presName="gear1ch" presStyleLbl="fgAcc1" presStyleIdx="0" presStyleCnt="1" custScaleX="241711" custScaleY="267317" custLinFactNeighborX="53239" custLinFactNeighborY="8527">
        <dgm:presLayoutVars>
          <dgm:chMax val="0"/>
          <dgm:bulletEnabled val="1"/>
        </dgm:presLayoutVars>
      </dgm:prSet>
      <dgm:spPr/>
    </dgm:pt>
    <dgm:pt modelId="{31BB40E2-663D-43E2-B2D2-5C4D1F06CC71}" type="pres">
      <dgm:prSet presAssocID="{10CEB9DE-7059-4E39-894E-CB331547F62B}" presName="connector1" presStyleLbl="sibTrans2D1" presStyleIdx="0" presStyleCnt="1" custLinFactNeighborX="15577" custLinFactNeighborY="-4857"/>
      <dgm:spPr/>
    </dgm:pt>
  </dgm:ptLst>
  <dgm:cxnLst>
    <dgm:cxn modelId="{DCB5E901-1A76-4260-9804-C99EF548D50D}" type="presOf" srcId="{4A864449-1A27-4CE2-A863-C1FC8B6EC8B5}" destId="{EF65D41F-9E35-4737-BFB0-363022F99A1A}" srcOrd="0" destOrd="2" presId="urn:microsoft.com/office/officeart/2005/8/layout/gear1"/>
    <dgm:cxn modelId="{60FDC50B-52A9-415B-8194-E6D959F13C51}" type="presOf" srcId="{832E6E9C-6E73-4035-8A30-EDD4BF928FB1}" destId="{EF65D41F-9E35-4737-BFB0-363022F99A1A}" srcOrd="0" destOrd="4" presId="urn:microsoft.com/office/officeart/2005/8/layout/gear1"/>
    <dgm:cxn modelId="{DBFACF14-946E-49CF-9132-764F648DD564}" type="presOf" srcId="{70BC970B-C782-4E60-BEDC-1C75D719630B}" destId="{EF65D41F-9E35-4737-BFB0-363022F99A1A}" srcOrd="0" destOrd="1" presId="urn:microsoft.com/office/officeart/2005/8/layout/gear1"/>
    <dgm:cxn modelId="{CA8C611F-8718-4740-A16B-5B77F61275F1}" srcId="{05DEB688-7904-4ABA-9C01-FE852D80061F}" destId="{D43F2F95-7FDF-40A8-898C-F4C669EFCF20}" srcOrd="0" destOrd="0" parTransId="{7E519919-6E37-4886-92F2-B0D2099E9E7D}" sibTransId="{10CEB9DE-7059-4E39-894E-CB331547F62B}"/>
    <dgm:cxn modelId="{A7986A2D-A41C-4E13-AB25-A4EB3BE65D21}" type="presOf" srcId="{78A0D6D5-99D0-4F1C-B582-B89034D69FE6}" destId="{EF65D41F-9E35-4737-BFB0-363022F99A1A}" srcOrd="0" destOrd="3" presId="urn:microsoft.com/office/officeart/2005/8/layout/gear1"/>
    <dgm:cxn modelId="{BC68AC3D-E5B6-43C3-8DE3-76863238D734}" srcId="{D43F2F95-7FDF-40A8-898C-F4C669EFCF20}" destId="{4A864449-1A27-4CE2-A863-C1FC8B6EC8B5}" srcOrd="2" destOrd="0" parTransId="{1BE729C9-581A-4C45-9E13-562B76470A11}" sibTransId="{998E8A09-FB03-47AD-A268-0B4319094EB1}"/>
    <dgm:cxn modelId="{C2DD5043-AF73-4B8F-A630-C5E9EF6CC087}" type="presOf" srcId="{D43F2F95-7FDF-40A8-898C-F4C669EFCF20}" destId="{80893E28-65D2-498E-937B-663434898EFE}" srcOrd="0" destOrd="0" presId="urn:microsoft.com/office/officeart/2005/8/layout/gear1"/>
    <dgm:cxn modelId="{36C1754E-CCA4-40CB-B4C7-26F8FCF0FAB3}" srcId="{D43F2F95-7FDF-40A8-898C-F4C669EFCF20}" destId="{832E6E9C-6E73-4035-8A30-EDD4BF928FB1}" srcOrd="4" destOrd="0" parTransId="{4B202036-85F5-4BC4-A297-67BC0479A627}" sibTransId="{5C6ED161-B54D-46CB-8576-3D7DAFA2A159}"/>
    <dgm:cxn modelId="{C48CC24E-1127-4534-8E5C-5B1A65503D15}" srcId="{D43F2F95-7FDF-40A8-898C-F4C669EFCF20}" destId="{7819C1B2-2F81-420C-98FE-40325B7942E1}" srcOrd="5" destOrd="0" parTransId="{B2216845-BEAE-424C-9526-653AEBCEE37F}" sibTransId="{3FE0C6FD-D818-42A9-B2EE-6DC6CE28598E}"/>
    <dgm:cxn modelId="{9BF09450-C466-4EFE-A5E0-A3BB13B77C0D}" type="presOf" srcId="{622919B2-29D1-4736-A62F-B9EC276C8F96}" destId="{EF65D41F-9E35-4737-BFB0-363022F99A1A}" srcOrd="0" destOrd="0" presId="urn:microsoft.com/office/officeart/2005/8/layout/gear1"/>
    <dgm:cxn modelId="{9E7D1C51-6E51-42A9-86C0-F87F0BEE7482}" srcId="{D43F2F95-7FDF-40A8-898C-F4C669EFCF20}" destId="{70BC970B-C782-4E60-BEDC-1C75D719630B}" srcOrd="1" destOrd="0" parTransId="{AB14C649-A931-4C16-9F3A-CE0D0F705D03}" sibTransId="{339304C8-818F-4F8D-8DA1-94F6515FAC4D}"/>
    <dgm:cxn modelId="{48B72B7B-6E30-44AA-A4AD-CEB865C77B9A}" type="presOf" srcId="{10CEB9DE-7059-4E39-894E-CB331547F62B}" destId="{31BB40E2-663D-43E2-B2D2-5C4D1F06CC71}" srcOrd="0" destOrd="0" presId="urn:microsoft.com/office/officeart/2005/8/layout/gear1"/>
    <dgm:cxn modelId="{02105D7C-B3A8-479D-A8A7-960C57FED7D8}" type="presOf" srcId="{05DEB688-7904-4ABA-9C01-FE852D80061F}" destId="{3A653650-81BF-4849-9E68-6AD42AD4DC8C}" srcOrd="0" destOrd="0" presId="urn:microsoft.com/office/officeart/2005/8/layout/gear1"/>
    <dgm:cxn modelId="{689AA2BE-7490-4CDB-A604-F76B3F2D72BB}" srcId="{D43F2F95-7FDF-40A8-898C-F4C669EFCF20}" destId="{78A0D6D5-99D0-4F1C-B582-B89034D69FE6}" srcOrd="3" destOrd="0" parTransId="{E14F3523-4C22-4427-B362-A035F35E2CA8}" sibTransId="{8194C761-FF36-4723-92CB-278579C788D9}"/>
    <dgm:cxn modelId="{562E91D7-C876-4AC3-9782-F031A49D7202}" type="presOf" srcId="{D43F2F95-7FDF-40A8-898C-F4C669EFCF20}" destId="{5B16C7C1-9A1E-40EA-B6EC-D246E095131D}" srcOrd="2" destOrd="0" presId="urn:microsoft.com/office/officeart/2005/8/layout/gear1"/>
    <dgm:cxn modelId="{90A7F0D8-4CB4-4217-A41E-14C08C21FD00}" type="presOf" srcId="{7819C1B2-2F81-420C-98FE-40325B7942E1}" destId="{EF65D41F-9E35-4737-BFB0-363022F99A1A}" srcOrd="0" destOrd="5" presId="urn:microsoft.com/office/officeart/2005/8/layout/gear1"/>
    <dgm:cxn modelId="{3D9A27E6-AF38-4D49-9A7E-B6E82CBA625C}" type="presOf" srcId="{D43F2F95-7FDF-40A8-898C-F4C669EFCF20}" destId="{F5AF1691-63F5-41F0-A2E4-08CB29760AA4}" srcOrd="1" destOrd="0" presId="urn:microsoft.com/office/officeart/2005/8/layout/gear1"/>
    <dgm:cxn modelId="{DC20B7FC-7D35-4EF7-8CA9-25C48C76142E}" srcId="{D43F2F95-7FDF-40A8-898C-F4C669EFCF20}" destId="{622919B2-29D1-4736-A62F-B9EC276C8F96}" srcOrd="0" destOrd="0" parTransId="{702EE7F3-C421-40A3-96F8-0D9A0DB1FDCD}" sibTransId="{784A1BFF-F546-4212-8B0E-FC68D0138E4D}"/>
    <dgm:cxn modelId="{8740CEBC-BE42-45D0-8DCE-34A2B8B7DA02}" type="presParOf" srcId="{3A653650-81BF-4849-9E68-6AD42AD4DC8C}" destId="{80893E28-65D2-498E-937B-663434898EFE}" srcOrd="0" destOrd="0" presId="urn:microsoft.com/office/officeart/2005/8/layout/gear1"/>
    <dgm:cxn modelId="{B5BF263E-82D8-4168-A17E-5195C9099A5C}" type="presParOf" srcId="{3A653650-81BF-4849-9E68-6AD42AD4DC8C}" destId="{F5AF1691-63F5-41F0-A2E4-08CB29760AA4}" srcOrd="1" destOrd="0" presId="urn:microsoft.com/office/officeart/2005/8/layout/gear1"/>
    <dgm:cxn modelId="{7DE495F9-F112-4987-8BA7-39B42E76BDC9}" type="presParOf" srcId="{3A653650-81BF-4849-9E68-6AD42AD4DC8C}" destId="{5B16C7C1-9A1E-40EA-B6EC-D246E095131D}" srcOrd="2" destOrd="0" presId="urn:microsoft.com/office/officeart/2005/8/layout/gear1"/>
    <dgm:cxn modelId="{8A80918C-91CB-4DB3-8C97-DD2CF3039736}" type="presParOf" srcId="{3A653650-81BF-4849-9E68-6AD42AD4DC8C}" destId="{EF65D41F-9E35-4737-BFB0-363022F99A1A}" srcOrd="3" destOrd="0" presId="urn:microsoft.com/office/officeart/2005/8/layout/gear1"/>
    <dgm:cxn modelId="{3FADF598-2DE8-46EB-9A98-F4DB5B3C9D42}" type="presParOf" srcId="{3A653650-81BF-4849-9E68-6AD42AD4DC8C}" destId="{31BB40E2-663D-43E2-B2D2-5C4D1F06CC71}" srcOrd="4"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CDA07C-D831-4E97-8771-69FC58908E99}" type="doc">
      <dgm:prSet loTypeId="urn:microsoft.com/office/officeart/2005/8/layout/pyramid2" loCatId="pyramid" qsTypeId="urn:microsoft.com/office/officeart/2005/8/quickstyle/simple1" qsCatId="simple" csTypeId="urn:microsoft.com/office/officeart/2005/8/colors/accent1_2" csCatId="accent1" phldr="1"/>
      <dgm:spPr/>
    </dgm:pt>
    <dgm:pt modelId="{06645B32-EE7E-45B0-AFD5-BDB854DC06FD}">
      <dgm:prSet custT="1"/>
      <dgm:spPr/>
      <dgm:t>
        <a:bodyPr/>
        <a:lstStyle/>
        <a:p>
          <a:r>
            <a:rPr lang="sr-Cyrl-RS" sz="1000" dirty="0"/>
            <a:t>Закони и прописи:</a:t>
          </a:r>
          <a:endParaRPr lang="sr-Latn-RS" sz="1000" dirty="0"/>
        </a:p>
        <a:p>
          <a:r>
            <a:rPr lang="ru-RU" sz="1000" dirty="0"/>
            <a:t>Закон о </a:t>
          </a:r>
          <a:r>
            <a:rPr lang="ru-RU" sz="1100" dirty="0"/>
            <a:t>финансирању</a:t>
          </a:r>
          <a:r>
            <a:rPr lang="ru-RU" sz="1000" dirty="0"/>
            <a:t> </a:t>
          </a:r>
          <a:r>
            <a:rPr lang="ru-RU" sz="1200" dirty="0"/>
            <a:t>локалне</a:t>
          </a:r>
          <a:r>
            <a:rPr lang="ru-RU" sz="1000" dirty="0"/>
            <a:t> самоуправе,Закон о буџетском систему,Закон о локалној самоуправи, Упутство Министарства финансија за припрему одлуке о буџету за 2020. годину и др.</a:t>
          </a:r>
          <a:endParaRPr lang="en-US" sz="1000" dirty="0"/>
        </a:p>
      </dgm:t>
    </dgm:pt>
    <dgm:pt modelId="{C4F45447-32CF-4BA5-9E63-8233DEC283D5}" type="parTrans" cxnId="{A0C5DE1E-B9D2-4EF7-952B-9F26DDDC581B}">
      <dgm:prSet/>
      <dgm:spPr/>
      <dgm:t>
        <a:bodyPr/>
        <a:lstStyle/>
        <a:p>
          <a:endParaRPr lang="sr-Latn-RS"/>
        </a:p>
      </dgm:t>
    </dgm:pt>
    <dgm:pt modelId="{E1C035DD-944D-4C0B-BBC2-898537E08F4E}" type="sibTrans" cxnId="{A0C5DE1E-B9D2-4EF7-952B-9F26DDDC581B}">
      <dgm:prSet/>
      <dgm:spPr/>
      <dgm:t>
        <a:bodyPr/>
        <a:lstStyle/>
        <a:p>
          <a:endParaRPr lang="sr-Latn-RS"/>
        </a:p>
      </dgm:t>
    </dgm:pt>
    <dgm:pt modelId="{F8A35D06-C4E4-44C4-818B-3FA6B6593C80}">
      <dgm:prSet custT="1"/>
      <dgm:spPr/>
      <dgm:t>
        <a:bodyPr/>
        <a:lstStyle/>
        <a:p>
          <a:r>
            <a:rPr lang="ru-RU" sz="1000" dirty="0"/>
            <a:t>Стратешки документи:</a:t>
          </a:r>
        </a:p>
        <a:p>
          <a:r>
            <a:rPr lang="ru-RU" sz="1000" dirty="0"/>
            <a:t>Стратегија развоја општине Ковин, Акциони планови за поједине области</a:t>
          </a:r>
          <a:endParaRPr lang="sr-Latn-RS" sz="1000" dirty="0"/>
        </a:p>
      </dgm:t>
    </dgm:pt>
    <dgm:pt modelId="{7B14033B-2BF2-42B1-9CEE-5DF2FE23FF3E}" type="parTrans" cxnId="{BB8A60F9-9564-40D2-AA05-4376AC9C5BDB}">
      <dgm:prSet/>
      <dgm:spPr/>
      <dgm:t>
        <a:bodyPr/>
        <a:lstStyle/>
        <a:p>
          <a:endParaRPr lang="sr-Latn-RS"/>
        </a:p>
      </dgm:t>
    </dgm:pt>
    <dgm:pt modelId="{A6BF3EE5-EA39-4F80-927B-A633184C5DB1}" type="sibTrans" cxnId="{BB8A60F9-9564-40D2-AA05-4376AC9C5BDB}">
      <dgm:prSet/>
      <dgm:spPr/>
      <dgm:t>
        <a:bodyPr/>
        <a:lstStyle/>
        <a:p>
          <a:endParaRPr lang="sr-Latn-RS"/>
        </a:p>
      </dgm:t>
    </dgm:pt>
    <dgm:pt modelId="{A580BF85-5FE5-4EE4-A419-1B5FDF57F5D2}">
      <dgm:prSet custT="1"/>
      <dgm:spPr/>
      <dgm:t>
        <a:bodyPr/>
        <a:lstStyle/>
        <a:p>
          <a:r>
            <a:rPr lang="sr-Cyrl-RS" sz="1000" dirty="0"/>
            <a:t>Потребе </a:t>
          </a:r>
          <a:r>
            <a:rPr lang="sr-Cyrl-RS" sz="1100" dirty="0"/>
            <a:t>буџетских</a:t>
          </a:r>
          <a:r>
            <a:rPr lang="sr-Cyrl-RS" sz="1000" dirty="0"/>
            <a:t> корисника</a:t>
          </a:r>
          <a:endParaRPr lang="sr-Latn-RS" sz="1000" dirty="0"/>
        </a:p>
      </dgm:t>
    </dgm:pt>
    <dgm:pt modelId="{E067C0D6-00FE-4559-9843-1A702FAABA42}" type="parTrans" cxnId="{6E74A803-D823-4835-8183-31928CF31283}">
      <dgm:prSet/>
      <dgm:spPr/>
      <dgm:t>
        <a:bodyPr/>
        <a:lstStyle/>
        <a:p>
          <a:endParaRPr lang="sr-Latn-RS"/>
        </a:p>
      </dgm:t>
    </dgm:pt>
    <dgm:pt modelId="{90FE0E93-5832-429D-9141-603F217A823B}" type="sibTrans" cxnId="{6E74A803-D823-4835-8183-31928CF31283}">
      <dgm:prSet/>
      <dgm:spPr/>
      <dgm:t>
        <a:bodyPr/>
        <a:lstStyle/>
        <a:p>
          <a:endParaRPr lang="sr-Latn-RS"/>
        </a:p>
      </dgm:t>
    </dgm:pt>
    <dgm:pt modelId="{80BF940F-4647-4E61-BE30-D23CDE0EC83D}">
      <dgm:prSet custT="1"/>
      <dgm:spPr/>
      <dgm:t>
        <a:bodyPr/>
        <a:lstStyle/>
        <a:p>
          <a:r>
            <a:rPr lang="ru-RU" sz="1000" dirty="0"/>
            <a:t>Започети пројекти из ранијих година</a:t>
          </a:r>
          <a:endParaRPr lang="sr-Latn-RS" sz="1000" dirty="0"/>
        </a:p>
      </dgm:t>
    </dgm:pt>
    <dgm:pt modelId="{0E6932EA-E601-430B-A8C9-ED1688F92988}" type="parTrans" cxnId="{877792A3-6765-44DC-905C-D5F020FFC301}">
      <dgm:prSet/>
      <dgm:spPr/>
      <dgm:t>
        <a:bodyPr/>
        <a:lstStyle/>
        <a:p>
          <a:endParaRPr lang="sr-Latn-RS"/>
        </a:p>
      </dgm:t>
    </dgm:pt>
    <dgm:pt modelId="{00FDA884-5F89-49E8-8F6F-856DBF7D0645}" type="sibTrans" cxnId="{877792A3-6765-44DC-905C-D5F020FFC301}">
      <dgm:prSet/>
      <dgm:spPr/>
      <dgm:t>
        <a:bodyPr/>
        <a:lstStyle/>
        <a:p>
          <a:endParaRPr lang="sr-Latn-RS"/>
        </a:p>
      </dgm:t>
    </dgm:pt>
    <dgm:pt modelId="{8F9543B8-8A97-4E80-9215-25D8BA581448}">
      <dgm:prSet custT="1"/>
      <dgm:spPr/>
      <dgm:t>
        <a:bodyPr/>
        <a:lstStyle/>
        <a:p>
          <a:r>
            <a:rPr lang="sr-Cyrl-RS" sz="1100" dirty="0"/>
            <a:t>Остварење прошлогодишњег буџета</a:t>
          </a:r>
          <a:endParaRPr lang="sr-Latn-RS" sz="1100" dirty="0"/>
        </a:p>
      </dgm:t>
    </dgm:pt>
    <dgm:pt modelId="{A00B4CDA-44A7-49A4-B37A-05B83696B3DF}" type="parTrans" cxnId="{10504420-CE41-4AF2-9B8E-6A6C9E1A844C}">
      <dgm:prSet/>
      <dgm:spPr/>
      <dgm:t>
        <a:bodyPr/>
        <a:lstStyle/>
        <a:p>
          <a:endParaRPr lang="sr-Latn-RS"/>
        </a:p>
      </dgm:t>
    </dgm:pt>
    <dgm:pt modelId="{3EFEAD50-A258-47B4-9691-FC9ED18068B2}" type="sibTrans" cxnId="{10504420-CE41-4AF2-9B8E-6A6C9E1A844C}">
      <dgm:prSet/>
      <dgm:spPr/>
      <dgm:t>
        <a:bodyPr/>
        <a:lstStyle/>
        <a:p>
          <a:endParaRPr lang="sr-Latn-RS"/>
        </a:p>
      </dgm:t>
    </dgm:pt>
    <dgm:pt modelId="{CFFD285E-14BC-4AF7-B1DC-4DA4FFC823D9}" type="pres">
      <dgm:prSet presAssocID="{5CCDA07C-D831-4E97-8771-69FC58908E99}" presName="compositeShape" presStyleCnt="0">
        <dgm:presLayoutVars>
          <dgm:dir/>
          <dgm:resizeHandles/>
        </dgm:presLayoutVars>
      </dgm:prSet>
      <dgm:spPr/>
    </dgm:pt>
    <dgm:pt modelId="{3955823D-05F9-4783-A59F-B875E6DBE57B}" type="pres">
      <dgm:prSet presAssocID="{5CCDA07C-D831-4E97-8771-69FC58908E99}" presName="pyramid" presStyleLbl="node1" presStyleIdx="0" presStyleCnt="1"/>
      <dgm:spPr/>
    </dgm:pt>
    <dgm:pt modelId="{CA2E3DA4-1532-414D-969D-D0E4D15E8810}" type="pres">
      <dgm:prSet presAssocID="{5CCDA07C-D831-4E97-8771-69FC58908E99}" presName="theList" presStyleCnt="0"/>
      <dgm:spPr/>
    </dgm:pt>
    <dgm:pt modelId="{4C09E310-113A-4E18-B9A6-8DF653E1B80A}" type="pres">
      <dgm:prSet presAssocID="{06645B32-EE7E-45B0-AFD5-BDB854DC06FD}" presName="aNode" presStyleLbl="fgAcc1" presStyleIdx="0" presStyleCnt="5" custScaleY="296504">
        <dgm:presLayoutVars>
          <dgm:bulletEnabled val="1"/>
        </dgm:presLayoutVars>
      </dgm:prSet>
      <dgm:spPr/>
    </dgm:pt>
    <dgm:pt modelId="{D5CE7B72-B52B-4DCC-880A-8B3090D0E317}" type="pres">
      <dgm:prSet presAssocID="{06645B32-EE7E-45B0-AFD5-BDB854DC06FD}" presName="aSpace" presStyleCnt="0"/>
      <dgm:spPr/>
    </dgm:pt>
    <dgm:pt modelId="{09F12658-3933-46B6-93DD-2E5A213B74C6}" type="pres">
      <dgm:prSet presAssocID="{F8A35D06-C4E4-44C4-818B-3FA6B6593C80}" presName="aNode" presStyleLbl="fgAcc1" presStyleIdx="1" presStyleCnt="5" custScaleY="121882">
        <dgm:presLayoutVars>
          <dgm:bulletEnabled val="1"/>
        </dgm:presLayoutVars>
      </dgm:prSet>
      <dgm:spPr/>
    </dgm:pt>
    <dgm:pt modelId="{907F8D8B-C99D-4417-B156-0CB77CB53E21}" type="pres">
      <dgm:prSet presAssocID="{F8A35D06-C4E4-44C4-818B-3FA6B6593C80}" presName="aSpace" presStyleCnt="0"/>
      <dgm:spPr/>
    </dgm:pt>
    <dgm:pt modelId="{EE7BDCEA-E474-40CB-BA24-37AB31C2B4C2}" type="pres">
      <dgm:prSet presAssocID="{A580BF85-5FE5-4EE4-A419-1B5FDF57F5D2}" presName="aNode" presStyleLbl="fgAcc1" presStyleIdx="2" presStyleCnt="5" custScaleY="140997">
        <dgm:presLayoutVars>
          <dgm:bulletEnabled val="1"/>
        </dgm:presLayoutVars>
      </dgm:prSet>
      <dgm:spPr/>
    </dgm:pt>
    <dgm:pt modelId="{5F9CC395-A68C-43CB-BD71-840C69A7D684}" type="pres">
      <dgm:prSet presAssocID="{A580BF85-5FE5-4EE4-A419-1B5FDF57F5D2}" presName="aSpace" presStyleCnt="0"/>
      <dgm:spPr/>
    </dgm:pt>
    <dgm:pt modelId="{4A0BC5E0-0DB3-45DE-8D7B-CAD824D5F18A}" type="pres">
      <dgm:prSet presAssocID="{80BF940F-4647-4E61-BE30-D23CDE0EC83D}" presName="aNode" presStyleLbl="fgAcc1" presStyleIdx="3" presStyleCnt="5" custScaleY="145006">
        <dgm:presLayoutVars>
          <dgm:bulletEnabled val="1"/>
        </dgm:presLayoutVars>
      </dgm:prSet>
      <dgm:spPr/>
    </dgm:pt>
    <dgm:pt modelId="{FA04271B-E813-4BA2-82EC-D2257DB7D5C9}" type="pres">
      <dgm:prSet presAssocID="{80BF940F-4647-4E61-BE30-D23CDE0EC83D}" presName="aSpace" presStyleCnt="0"/>
      <dgm:spPr/>
    </dgm:pt>
    <dgm:pt modelId="{7A33F9D9-BD7D-4FBA-9D0B-A8BD1BC6DF8A}" type="pres">
      <dgm:prSet presAssocID="{8F9543B8-8A97-4E80-9215-25D8BA581448}" presName="aNode" presStyleLbl="fgAcc1" presStyleIdx="4" presStyleCnt="5" custScaleY="150677">
        <dgm:presLayoutVars>
          <dgm:bulletEnabled val="1"/>
        </dgm:presLayoutVars>
      </dgm:prSet>
      <dgm:spPr/>
    </dgm:pt>
    <dgm:pt modelId="{A0DC2A85-2EAC-4AAB-84EE-E38D4783FB28}" type="pres">
      <dgm:prSet presAssocID="{8F9543B8-8A97-4E80-9215-25D8BA581448}" presName="aSpace" presStyleCnt="0"/>
      <dgm:spPr/>
    </dgm:pt>
  </dgm:ptLst>
  <dgm:cxnLst>
    <dgm:cxn modelId="{6E74A803-D823-4835-8183-31928CF31283}" srcId="{5CCDA07C-D831-4E97-8771-69FC58908E99}" destId="{A580BF85-5FE5-4EE4-A419-1B5FDF57F5D2}" srcOrd="2" destOrd="0" parTransId="{E067C0D6-00FE-4559-9843-1A702FAABA42}" sibTransId="{90FE0E93-5832-429D-9141-603F217A823B}"/>
    <dgm:cxn modelId="{A0C5DE1E-B9D2-4EF7-952B-9F26DDDC581B}" srcId="{5CCDA07C-D831-4E97-8771-69FC58908E99}" destId="{06645B32-EE7E-45B0-AFD5-BDB854DC06FD}" srcOrd="0" destOrd="0" parTransId="{C4F45447-32CF-4BA5-9E63-8233DEC283D5}" sibTransId="{E1C035DD-944D-4C0B-BBC2-898537E08F4E}"/>
    <dgm:cxn modelId="{10504420-CE41-4AF2-9B8E-6A6C9E1A844C}" srcId="{5CCDA07C-D831-4E97-8771-69FC58908E99}" destId="{8F9543B8-8A97-4E80-9215-25D8BA581448}" srcOrd="4" destOrd="0" parTransId="{A00B4CDA-44A7-49A4-B37A-05B83696B3DF}" sibTransId="{3EFEAD50-A258-47B4-9691-FC9ED18068B2}"/>
    <dgm:cxn modelId="{522AFE65-F524-442E-A696-23B4EAEBBB16}" type="presOf" srcId="{06645B32-EE7E-45B0-AFD5-BDB854DC06FD}" destId="{4C09E310-113A-4E18-B9A6-8DF653E1B80A}" srcOrd="0" destOrd="0" presId="urn:microsoft.com/office/officeart/2005/8/layout/pyramid2"/>
    <dgm:cxn modelId="{3BA85286-126D-437F-B173-ACA661EFF183}" type="presOf" srcId="{5CCDA07C-D831-4E97-8771-69FC58908E99}" destId="{CFFD285E-14BC-4AF7-B1DC-4DA4FFC823D9}" srcOrd="0" destOrd="0" presId="urn:microsoft.com/office/officeart/2005/8/layout/pyramid2"/>
    <dgm:cxn modelId="{1C21369F-8EE0-4528-87B9-D7943E9185DA}" type="presOf" srcId="{80BF940F-4647-4E61-BE30-D23CDE0EC83D}" destId="{4A0BC5E0-0DB3-45DE-8D7B-CAD824D5F18A}" srcOrd="0" destOrd="0" presId="urn:microsoft.com/office/officeart/2005/8/layout/pyramid2"/>
    <dgm:cxn modelId="{877792A3-6765-44DC-905C-D5F020FFC301}" srcId="{5CCDA07C-D831-4E97-8771-69FC58908E99}" destId="{80BF940F-4647-4E61-BE30-D23CDE0EC83D}" srcOrd="3" destOrd="0" parTransId="{0E6932EA-E601-430B-A8C9-ED1688F92988}" sibTransId="{00FDA884-5F89-49E8-8F6F-856DBF7D0645}"/>
    <dgm:cxn modelId="{7A68DCD5-3F92-486A-A36A-123925160348}" type="presOf" srcId="{8F9543B8-8A97-4E80-9215-25D8BA581448}" destId="{7A33F9D9-BD7D-4FBA-9D0B-A8BD1BC6DF8A}" srcOrd="0" destOrd="0" presId="urn:microsoft.com/office/officeart/2005/8/layout/pyramid2"/>
    <dgm:cxn modelId="{9A69CDE8-6A52-4AC7-9C08-20518B66E12E}" type="presOf" srcId="{F8A35D06-C4E4-44C4-818B-3FA6B6593C80}" destId="{09F12658-3933-46B6-93DD-2E5A213B74C6}" srcOrd="0" destOrd="0" presId="urn:microsoft.com/office/officeart/2005/8/layout/pyramid2"/>
    <dgm:cxn modelId="{BB8A60F9-9564-40D2-AA05-4376AC9C5BDB}" srcId="{5CCDA07C-D831-4E97-8771-69FC58908E99}" destId="{F8A35D06-C4E4-44C4-818B-3FA6B6593C80}" srcOrd="1" destOrd="0" parTransId="{7B14033B-2BF2-42B1-9CEE-5DF2FE23FF3E}" sibTransId="{A6BF3EE5-EA39-4F80-927B-A633184C5DB1}"/>
    <dgm:cxn modelId="{45E1D0FA-D5A1-4550-B219-50B8F0F9A4C9}" type="presOf" srcId="{A580BF85-5FE5-4EE4-A419-1B5FDF57F5D2}" destId="{EE7BDCEA-E474-40CB-BA24-37AB31C2B4C2}" srcOrd="0" destOrd="0" presId="urn:microsoft.com/office/officeart/2005/8/layout/pyramid2"/>
    <dgm:cxn modelId="{D17F11EB-7F21-4530-87F3-4DE307620240}" type="presParOf" srcId="{CFFD285E-14BC-4AF7-B1DC-4DA4FFC823D9}" destId="{3955823D-05F9-4783-A59F-B875E6DBE57B}" srcOrd="0" destOrd="0" presId="urn:microsoft.com/office/officeart/2005/8/layout/pyramid2"/>
    <dgm:cxn modelId="{947262CF-FCB5-45BD-8980-4C0E34836B54}" type="presParOf" srcId="{CFFD285E-14BC-4AF7-B1DC-4DA4FFC823D9}" destId="{CA2E3DA4-1532-414D-969D-D0E4D15E8810}" srcOrd="1" destOrd="0" presId="urn:microsoft.com/office/officeart/2005/8/layout/pyramid2"/>
    <dgm:cxn modelId="{22EA3E76-639A-4E62-A756-4567B4CFF433}" type="presParOf" srcId="{CA2E3DA4-1532-414D-969D-D0E4D15E8810}" destId="{4C09E310-113A-4E18-B9A6-8DF653E1B80A}" srcOrd="0" destOrd="0" presId="urn:microsoft.com/office/officeart/2005/8/layout/pyramid2"/>
    <dgm:cxn modelId="{BD4195DA-DB61-49E7-9202-67FA01B294A1}" type="presParOf" srcId="{CA2E3DA4-1532-414D-969D-D0E4D15E8810}" destId="{D5CE7B72-B52B-4DCC-880A-8B3090D0E317}" srcOrd="1" destOrd="0" presId="urn:microsoft.com/office/officeart/2005/8/layout/pyramid2"/>
    <dgm:cxn modelId="{43B17AF8-41F5-4E9F-A3FD-DB4414DDF57F}" type="presParOf" srcId="{CA2E3DA4-1532-414D-969D-D0E4D15E8810}" destId="{09F12658-3933-46B6-93DD-2E5A213B74C6}" srcOrd="2" destOrd="0" presId="urn:microsoft.com/office/officeart/2005/8/layout/pyramid2"/>
    <dgm:cxn modelId="{0AF15B24-D8A2-4E84-BC9F-0B9E38F56731}" type="presParOf" srcId="{CA2E3DA4-1532-414D-969D-D0E4D15E8810}" destId="{907F8D8B-C99D-4417-B156-0CB77CB53E21}" srcOrd="3" destOrd="0" presId="urn:microsoft.com/office/officeart/2005/8/layout/pyramid2"/>
    <dgm:cxn modelId="{94C54B6D-73F6-4045-A02A-EF6504E16DAB}" type="presParOf" srcId="{CA2E3DA4-1532-414D-969D-D0E4D15E8810}" destId="{EE7BDCEA-E474-40CB-BA24-37AB31C2B4C2}" srcOrd="4" destOrd="0" presId="urn:microsoft.com/office/officeart/2005/8/layout/pyramid2"/>
    <dgm:cxn modelId="{DD221200-415A-4649-B563-162AD42A9558}" type="presParOf" srcId="{CA2E3DA4-1532-414D-969D-D0E4D15E8810}" destId="{5F9CC395-A68C-43CB-BD71-840C69A7D684}" srcOrd="5" destOrd="0" presId="urn:microsoft.com/office/officeart/2005/8/layout/pyramid2"/>
    <dgm:cxn modelId="{DF2F22AE-9720-4E02-BF2B-EF9A17CC6F23}" type="presParOf" srcId="{CA2E3DA4-1532-414D-969D-D0E4D15E8810}" destId="{4A0BC5E0-0DB3-45DE-8D7B-CAD824D5F18A}" srcOrd="6" destOrd="0" presId="urn:microsoft.com/office/officeart/2005/8/layout/pyramid2"/>
    <dgm:cxn modelId="{F5E27FA5-F9F6-4726-A4F2-BB6B35D72E91}" type="presParOf" srcId="{CA2E3DA4-1532-414D-969D-D0E4D15E8810}" destId="{FA04271B-E813-4BA2-82EC-D2257DB7D5C9}" srcOrd="7" destOrd="0" presId="urn:microsoft.com/office/officeart/2005/8/layout/pyramid2"/>
    <dgm:cxn modelId="{A96A76B1-A955-498F-8A52-08B70F70E3D6}" type="presParOf" srcId="{CA2E3DA4-1532-414D-969D-D0E4D15E8810}" destId="{7A33F9D9-BD7D-4FBA-9D0B-A8BD1BC6DF8A}" srcOrd="8" destOrd="0" presId="urn:microsoft.com/office/officeart/2005/8/layout/pyramid2"/>
    <dgm:cxn modelId="{7F706CBD-94BC-4F02-92A4-5DAC56D6BD83}" type="presParOf" srcId="{CA2E3DA4-1532-414D-969D-D0E4D15E8810}" destId="{A0DC2A85-2EAC-4AAB-84EE-E38D4783FB28}" srcOrd="9"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5FB90DC-B45E-4AFE-971A-34C589A0765F}" type="doc">
      <dgm:prSet loTypeId="urn:microsoft.com/office/officeart/2005/8/layout/equation1" loCatId="process" qsTypeId="urn:microsoft.com/office/officeart/2005/8/quickstyle/simple1" qsCatId="simple" csTypeId="urn:microsoft.com/office/officeart/2005/8/colors/accent1_2" csCatId="accent1" phldr="1"/>
      <dgm:spPr/>
      <dgm:t>
        <a:bodyPr/>
        <a:lstStyle/>
        <a:p>
          <a:endParaRPr lang="sr-Latn-RS"/>
        </a:p>
      </dgm:t>
    </dgm:pt>
    <dgm:pt modelId="{E66DCC36-8B84-4730-B7D7-2474BECFD72B}">
      <dgm:prSet phldrT="[Text]" custT="1"/>
      <dgm:spPr/>
      <dgm:t>
        <a:bodyPr/>
        <a:lstStyle/>
        <a:p>
          <a:r>
            <a:rPr lang="sr-Latn-RS" sz="1000" dirty="0"/>
            <a:t>955.702.000</a:t>
          </a:r>
          <a:endParaRPr lang="en-US" sz="1000" dirty="0"/>
        </a:p>
      </dgm:t>
    </dgm:pt>
    <dgm:pt modelId="{9301D9FC-B32B-4905-A977-A4FB6E2A0FE5}" type="parTrans" cxnId="{85143685-1422-4AE7-8EE5-D64DFEA193DE}">
      <dgm:prSet/>
      <dgm:spPr/>
      <dgm:t>
        <a:bodyPr/>
        <a:lstStyle/>
        <a:p>
          <a:endParaRPr lang="en-US"/>
        </a:p>
      </dgm:t>
    </dgm:pt>
    <dgm:pt modelId="{13119DBF-7F78-40B1-A75B-822E5B9191F0}" type="sibTrans" cxnId="{85143685-1422-4AE7-8EE5-D64DFEA193DE}">
      <dgm:prSet/>
      <dgm:spPr/>
      <dgm:t>
        <a:bodyPr/>
        <a:lstStyle/>
        <a:p>
          <a:endParaRPr lang="en-US"/>
        </a:p>
      </dgm:t>
    </dgm:pt>
    <dgm:pt modelId="{5F2A6A03-B4C6-4EC1-B74A-13BDA7254177}">
      <dgm:prSet phldrT="[Text]" custT="1"/>
      <dgm:spPr/>
      <dgm:t>
        <a:bodyPr/>
        <a:lstStyle/>
        <a:p>
          <a:r>
            <a:rPr lang="sr-Latn-RS" sz="1000" dirty="0"/>
            <a:t>248.966.245</a:t>
          </a:r>
          <a:endParaRPr lang="en-US" sz="1000" dirty="0"/>
        </a:p>
      </dgm:t>
    </dgm:pt>
    <dgm:pt modelId="{98B89DBF-9AEC-4DEA-8921-68ECCD6D16E8}" type="parTrans" cxnId="{23C5D526-4123-4494-9A83-A07A45C5551A}">
      <dgm:prSet/>
      <dgm:spPr/>
      <dgm:t>
        <a:bodyPr/>
        <a:lstStyle/>
        <a:p>
          <a:endParaRPr lang="en-US"/>
        </a:p>
      </dgm:t>
    </dgm:pt>
    <dgm:pt modelId="{1665C01E-39F6-401C-9752-21107B2F7194}" type="sibTrans" cxnId="{23C5D526-4123-4494-9A83-A07A45C5551A}">
      <dgm:prSet/>
      <dgm:spPr/>
      <dgm:t>
        <a:bodyPr/>
        <a:lstStyle/>
        <a:p>
          <a:endParaRPr lang="en-US"/>
        </a:p>
      </dgm:t>
    </dgm:pt>
    <dgm:pt modelId="{4C94429C-2603-4F31-AD86-CB7B42FCDF3D}">
      <dgm:prSet phldrT="[Text]" custT="1"/>
      <dgm:spPr/>
      <dgm:t>
        <a:bodyPr/>
        <a:lstStyle/>
        <a:p>
          <a:r>
            <a:rPr lang="sr-Latn-RS" sz="1000" dirty="0"/>
            <a:t>53.118.720</a:t>
          </a:r>
          <a:endParaRPr lang="en-US" sz="1000" dirty="0"/>
        </a:p>
      </dgm:t>
    </dgm:pt>
    <dgm:pt modelId="{DCE3B6A5-1C78-4D07-B9EA-D7E674F7DB81}" type="parTrans" cxnId="{6435A270-7D7F-40C8-8291-C8B7AB336901}">
      <dgm:prSet/>
      <dgm:spPr/>
      <dgm:t>
        <a:bodyPr/>
        <a:lstStyle/>
        <a:p>
          <a:endParaRPr lang="en-US"/>
        </a:p>
      </dgm:t>
    </dgm:pt>
    <dgm:pt modelId="{19FEDDC8-6A01-4F20-905D-554B906D7BA1}" type="sibTrans" cxnId="{6435A270-7D7F-40C8-8291-C8B7AB336901}">
      <dgm:prSet/>
      <dgm:spPr/>
      <dgm:t>
        <a:bodyPr/>
        <a:lstStyle/>
        <a:p>
          <a:endParaRPr lang="en-US"/>
        </a:p>
      </dgm:t>
    </dgm:pt>
    <dgm:pt modelId="{D338F7F1-81AB-48E6-B1C2-D1D46543EAAD}">
      <dgm:prSet phldrT="[Text]" custT="1"/>
      <dgm:spPr/>
      <dgm:t>
        <a:bodyPr/>
        <a:lstStyle/>
        <a:p>
          <a:r>
            <a:rPr lang="sr-Latn-RS" sz="1000" dirty="0"/>
            <a:t>5.753.500</a:t>
          </a:r>
          <a:endParaRPr lang="en-US" sz="1000" dirty="0"/>
        </a:p>
      </dgm:t>
    </dgm:pt>
    <dgm:pt modelId="{6055B291-AC14-402A-AF1A-2695DC8D249E}" type="parTrans" cxnId="{5B2561EC-2441-4A8E-B63A-40C5AD20E29E}">
      <dgm:prSet/>
      <dgm:spPr/>
      <dgm:t>
        <a:bodyPr/>
        <a:lstStyle/>
        <a:p>
          <a:endParaRPr lang="en-US"/>
        </a:p>
      </dgm:t>
    </dgm:pt>
    <dgm:pt modelId="{8AD88E94-438D-4957-A800-CEF199568D96}" type="sibTrans" cxnId="{5B2561EC-2441-4A8E-B63A-40C5AD20E29E}">
      <dgm:prSet custT="1"/>
      <dgm:spPr/>
      <dgm:t>
        <a:bodyPr/>
        <a:lstStyle/>
        <a:p>
          <a:endParaRPr lang="en-US" sz="5500"/>
        </a:p>
      </dgm:t>
    </dgm:pt>
    <dgm:pt modelId="{05F95D29-C533-462E-96CB-7A39FC2218EA}">
      <dgm:prSet phldrT="[Text]" custT="1"/>
      <dgm:spPr/>
      <dgm:t>
        <a:bodyPr/>
        <a:lstStyle/>
        <a:p>
          <a:r>
            <a:rPr lang="sr-Latn-RS" sz="1000" dirty="0"/>
            <a:t>1.263.540.465</a:t>
          </a:r>
          <a:endParaRPr lang="en-US" sz="1000" dirty="0"/>
        </a:p>
      </dgm:t>
    </dgm:pt>
    <dgm:pt modelId="{85AEE09A-E44A-45FE-B247-742319FD4651}" type="sibTrans" cxnId="{D9C2A5F8-2B38-49B1-BE00-47BABCA607A0}">
      <dgm:prSet/>
      <dgm:spPr/>
      <dgm:t>
        <a:bodyPr/>
        <a:lstStyle/>
        <a:p>
          <a:endParaRPr lang="en-US"/>
        </a:p>
      </dgm:t>
    </dgm:pt>
    <dgm:pt modelId="{559F9ED9-C052-4BC7-B65C-1557081647C4}" type="parTrans" cxnId="{D9C2A5F8-2B38-49B1-BE00-47BABCA607A0}">
      <dgm:prSet/>
      <dgm:spPr/>
      <dgm:t>
        <a:bodyPr/>
        <a:lstStyle/>
        <a:p>
          <a:endParaRPr lang="en-US"/>
        </a:p>
      </dgm:t>
    </dgm:pt>
    <dgm:pt modelId="{17A0E77B-F117-4131-9849-CEABD1B391FF}" type="pres">
      <dgm:prSet presAssocID="{25FB90DC-B45E-4AFE-971A-34C589A0765F}" presName="linearFlow" presStyleCnt="0">
        <dgm:presLayoutVars>
          <dgm:dir/>
          <dgm:resizeHandles val="exact"/>
        </dgm:presLayoutVars>
      </dgm:prSet>
      <dgm:spPr/>
    </dgm:pt>
    <dgm:pt modelId="{ACB75BB6-E26F-4BC3-9F21-D808A3D9ACDA}" type="pres">
      <dgm:prSet presAssocID="{E66DCC36-8B84-4730-B7D7-2474BECFD72B}" presName="node" presStyleLbl="node1" presStyleIdx="0" presStyleCnt="5" custScaleX="141005">
        <dgm:presLayoutVars>
          <dgm:bulletEnabled val="1"/>
        </dgm:presLayoutVars>
      </dgm:prSet>
      <dgm:spPr/>
    </dgm:pt>
    <dgm:pt modelId="{D01A49C4-E270-4FC7-BE73-198AA0FE17B0}" type="pres">
      <dgm:prSet presAssocID="{13119DBF-7F78-40B1-A75B-822E5B9191F0}" presName="spacerL" presStyleCnt="0"/>
      <dgm:spPr/>
    </dgm:pt>
    <dgm:pt modelId="{F449DCA9-2871-44ED-B816-8B0E63952E6F}" type="pres">
      <dgm:prSet presAssocID="{13119DBF-7F78-40B1-A75B-822E5B9191F0}" presName="sibTrans" presStyleLbl="sibTrans2D1" presStyleIdx="0" presStyleCnt="4"/>
      <dgm:spPr/>
    </dgm:pt>
    <dgm:pt modelId="{86544FB7-2936-4808-9B99-AC848BEE5255}" type="pres">
      <dgm:prSet presAssocID="{13119DBF-7F78-40B1-A75B-822E5B9191F0}" presName="spacerR" presStyleCnt="0"/>
      <dgm:spPr/>
    </dgm:pt>
    <dgm:pt modelId="{69228DF5-AD2F-4D7D-AF30-BD7181CCCB77}" type="pres">
      <dgm:prSet presAssocID="{5F2A6A03-B4C6-4EC1-B74A-13BDA7254177}" presName="node" presStyleLbl="node1" presStyleIdx="1" presStyleCnt="5" custScaleX="132830">
        <dgm:presLayoutVars>
          <dgm:bulletEnabled val="1"/>
        </dgm:presLayoutVars>
      </dgm:prSet>
      <dgm:spPr/>
    </dgm:pt>
    <dgm:pt modelId="{7BD89DEE-28F3-4301-B939-FFBE2BF1E2D1}" type="pres">
      <dgm:prSet presAssocID="{1665C01E-39F6-401C-9752-21107B2F7194}" presName="spacerL" presStyleCnt="0"/>
      <dgm:spPr/>
    </dgm:pt>
    <dgm:pt modelId="{AF770FFE-3683-46EF-96FE-5EF96BFF590E}" type="pres">
      <dgm:prSet presAssocID="{1665C01E-39F6-401C-9752-21107B2F7194}" presName="sibTrans" presStyleLbl="sibTrans2D1" presStyleIdx="1" presStyleCnt="4"/>
      <dgm:spPr/>
    </dgm:pt>
    <dgm:pt modelId="{F2B03798-EED9-4F2B-A492-7331D2E9253D}" type="pres">
      <dgm:prSet presAssocID="{1665C01E-39F6-401C-9752-21107B2F7194}" presName="spacerR" presStyleCnt="0"/>
      <dgm:spPr/>
    </dgm:pt>
    <dgm:pt modelId="{2D86A6ED-31CF-4882-B403-C04D31127916}" type="pres">
      <dgm:prSet presAssocID="{D338F7F1-81AB-48E6-B1C2-D1D46543EAAD}" presName="node" presStyleLbl="node1" presStyleIdx="2" presStyleCnt="5" custScaleX="133297">
        <dgm:presLayoutVars>
          <dgm:bulletEnabled val="1"/>
        </dgm:presLayoutVars>
      </dgm:prSet>
      <dgm:spPr/>
    </dgm:pt>
    <dgm:pt modelId="{2A18DC2F-0AF1-47BD-B598-C96746C27490}" type="pres">
      <dgm:prSet presAssocID="{8AD88E94-438D-4957-A800-CEF199568D96}" presName="spacerL" presStyleCnt="0"/>
      <dgm:spPr/>
    </dgm:pt>
    <dgm:pt modelId="{F8BC425B-D6AD-46AD-89AE-F598DD44BACA}" type="pres">
      <dgm:prSet presAssocID="{8AD88E94-438D-4957-A800-CEF199568D96}" presName="sibTrans" presStyleLbl="sibTrans2D1" presStyleIdx="2" presStyleCnt="4"/>
      <dgm:spPr/>
    </dgm:pt>
    <dgm:pt modelId="{D0C237E9-9E4B-4708-AD97-6D81B04F3E6F}" type="pres">
      <dgm:prSet presAssocID="{8AD88E94-438D-4957-A800-CEF199568D96}" presName="spacerR" presStyleCnt="0"/>
      <dgm:spPr/>
    </dgm:pt>
    <dgm:pt modelId="{BFE7122A-2C4B-4DC3-B2A1-E192BE943957}" type="pres">
      <dgm:prSet presAssocID="{4C94429C-2603-4F31-AD86-CB7B42FCDF3D}" presName="node" presStyleLbl="node1" presStyleIdx="3" presStyleCnt="5" custScaleX="149561">
        <dgm:presLayoutVars>
          <dgm:bulletEnabled val="1"/>
        </dgm:presLayoutVars>
      </dgm:prSet>
      <dgm:spPr/>
    </dgm:pt>
    <dgm:pt modelId="{0940617E-59E0-46AA-8F17-561E91034A72}" type="pres">
      <dgm:prSet presAssocID="{19FEDDC8-6A01-4F20-905D-554B906D7BA1}" presName="spacerL" presStyleCnt="0"/>
      <dgm:spPr/>
    </dgm:pt>
    <dgm:pt modelId="{50DB025C-A2B4-482E-82E2-B44804F737C0}" type="pres">
      <dgm:prSet presAssocID="{19FEDDC8-6A01-4F20-905D-554B906D7BA1}" presName="sibTrans" presStyleLbl="sibTrans2D1" presStyleIdx="3" presStyleCnt="4"/>
      <dgm:spPr/>
    </dgm:pt>
    <dgm:pt modelId="{62E3628B-2CB5-4385-835E-B541A59658F6}" type="pres">
      <dgm:prSet presAssocID="{19FEDDC8-6A01-4F20-905D-554B906D7BA1}" presName="spacerR" presStyleCnt="0"/>
      <dgm:spPr/>
    </dgm:pt>
    <dgm:pt modelId="{3782F169-80FC-4583-8C92-6295937A7258}" type="pres">
      <dgm:prSet presAssocID="{05F95D29-C533-462E-96CB-7A39FC2218EA}" presName="node" presStyleLbl="node1" presStyleIdx="4" presStyleCnt="5" custScaleX="157963">
        <dgm:presLayoutVars>
          <dgm:bulletEnabled val="1"/>
        </dgm:presLayoutVars>
      </dgm:prSet>
      <dgm:spPr/>
    </dgm:pt>
  </dgm:ptLst>
  <dgm:cxnLst>
    <dgm:cxn modelId="{39C3AF0D-66AD-4ACE-8C5B-C6B3602857A6}" type="presOf" srcId="{E66DCC36-8B84-4730-B7D7-2474BECFD72B}" destId="{ACB75BB6-E26F-4BC3-9F21-D808A3D9ACDA}" srcOrd="0" destOrd="0" presId="urn:microsoft.com/office/officeart/2005/8/layout/equation1"/>
    <dgm:cxn modelId="{23C5D526-4123-4494-9A83-A07A45C5551A}" srcId="{25FB90DC-B45E-4AFE-971A-34C589A0765F}" destId="{5F2A6A03-B4C6-4EC1-B74A-13BDA7254177}" srcOrd="1" destOrd="0" parTransId="{98B89DBF-9AEC-4DEA-8921-68ECCD6D16E8}" sibTransId="{1665C01E-39F6-401C-9752-21107B2F7194}"/>
    <dgm:cxn modelId="{56091944-E328-415C-9083-5CA10D9D8B26}" type="presOf" srcId="{05F95D29-C533-462E-96CB-7A39FC2218EA}" destId="{3782F169-80FC-4583-8C92-6295937A7258}" srcOrd="0" destOrd="0" presId="urn:microsoft.com/office/officeart/2005/8/layout/equation1"/>
    <dgm:cxn modelId="{232A004B-2B5A-48CD-AD29-2E8CC63C4281}" type="presOf" srcId="{8AD88E94-438D-4957-A800-CEF199568D96}" destId="{F8BC425B-D6AD-46AD-89AE-F598DD44BACA}" srcOrd="0" destOrd="0" presId="urn:microsoft.com/office/officeart/2005/8/layout/equation1"/>
    <dgm:cxn modelId="{6435A270-7D7F-40C8-8291-C8B7AB336901}" srcId="{25FB90DC-B45E-4AFE-971A-34C589A0765F}" destId="{4C94429C-2603-4F31-AD86-CB7B42FCDF3D}" srcOrd="3" destOrd="0" parTransId="{DCE3B6A5-1C78-4D07-B9EA-D7E674F7DB81}" sibTransId="{19FEDDC8-6A01-4F20-905D-554B906D7BA1}"/>
    <dgm:cxn modelId="{8DE1B67E-6983-4AE2-BD50-FCD20B5F8744}" type="presOf" srcId="{D338F7F1-81AB-48E6-B1C2-D1D46543EAAD}" destId="{2D86A6ED-31CF-4882-B403-C04D31127916}" srcOrd="0" destOrd="0" presId="urn:microsoft.com/office/officeart/2005/8/layout/equation1"/>
    <dgm:cxn modelId="{59E1C97F-E057-4CDF-8B93-6E0063864F60}" type="presOf" srcId="{5F2A6A03-B4C6-4EC1-B74A-13BDA7254177}" destId="{69228DF5-AD2F-4D7D-AF30-BD7181CCCB77}" srcOrd="0" destOrd="0" presId="urn:microsoft.com/office/officeart/2005/8/layout/equation1"/>
    <dgm:cxn modelId="{85143685-1422-4AE7-8EE5-D64DFEA193DE}" srcId="{25FB90DC-B45E-4AFE-971A-34C589A0765F}" destId="{E66DCC36-8B84-4730-B7D7-2474BECFD72B}" srcOrd="0" destOrd="0" parTransId="{9301D9FC-B32B-4905-A977-A4FB6E2A0FE5}" sibTransId="{13119DBF-7F78-40B1-A75B-822E5B9191F0}"/>
    <dgm:cxn modelId="{B2901497-0CF4-4A97-BD82-7AE8BC752FC8}" type="presOf" srcId="{1665C01E-39F6-401C-9752-21107B2F7194}" destId="{AF770FFE-3683-46EF-96FE-5EF96BFF590E}" srcOrd="0" destOrd="0" presId="urn:microsoft.com/office/officeart/2005/8/layout/equation1"/>
    <dgm:cxn modelId="{602941A9-0F73-4E66-A033-98D52E1D3056}" type="presOf" srcId="{13119DBF-7F78-40B1-A75B-822E5B9191F0}" destId="{F449DCA9-2871-44ED-B816-8B0E63952E6F}" srcOrd="0" destOrd="0" presId="urn:microsoft.com/office/officeart/2005/8/layout/equation1"/>
    <dgm:cxn modelId="{E2DDD2B1-C015-4006-9B4F-CC420878D5AF}" type="presOf" srcId="{19FEDDC8-6A01-4F20-905D-554B906D7BA1}" destId="{50DB025C-A2B4-482E-82E2-B44804F737C0}" srcOrd="0" destOrd="0" presId="urn:microsoft.com/office/officeart/2005/8/layout/equation1"/>
    <dgm:cxn modelId="{9D0824B7-9319-4C86-9E5E-5569B32AC822}" type="presOf" srcId="{4C94429C-2603-4F31-AD86-CB7B42FCDF3D}" destId="{BFE7122A-2C4B-4DC3-B2A1-E192BE943957}" srcOrd="0" destOrd="0" presId="urn:microsoft.com/office/officeart/2005/8/layout/equation1"/>
    <dgm:cxn modelId="{598429BD-2D1A-469C-B37A-FC6BAEB900FD}" type="presOf" srcId="{25FB90DC-B45E-4AFE-971A-34C589A0765F}" destId="{17A0E77B-F117-4131-9849-CEABD1B391FF}" srcOrd="0" destOrd="0" presId="urn:microsoft.com/office/officeart/2005/8/layout/equation1"/>
    <dgm:cxn modelId="{5B2561EC-2441-4A8E-B63A-40C5AD20E29E}" srcId="{25FB90DC-B45E-4AFE-971A-34C589A0765F}" destId="{D338F7F1-81AB-48E6-B1C2-D1D46543EAAD}" srcOrd="2" destOrd="0" parTransId="{6055B291-AC14-402A-AF1A-2695DC8D249E}" sibTransId="{8AD88E94-438D-4957-A800-CEF199568D96}"/>
    <dgm:cxn modelId="{D9C2A5F8-2B38-49B1-BE00-47BABCA607A0}" srcId="{25FB90DC-B45E-4AFE-971A-34C589A0765F}" destId="{05F95D29-C533-462E-96CB-7A39FC2218EA}" srcOrd="4" destOrd="0" parTransId="{559F9ED9-C052-4BC7-B65C-1557081647C4}" sibTransId="{85AEE09A-E44A-45FE-B247-742319FD4651}"/>
    <dgm:cxn modelId="{EE7D1F32-E1EF-484F-994E-3F48AE03DD1F}" type="presParOf" srcId="{17A0E77B-F117-4131-9849-CEABD1B391FF}" destId="{ACB75BB6-E26F-4BC3-9F21-D808A3D9ACDA}" srcOrd="0" destOrd="0" presId="urn:microsoft.com/office/officeart/2005/8/layout/equation1"/>
    <dgm:cxn modelId="{F1AB47B9-7071-4AE4-A5ED-837C8B300029}" type="presParOf" srcId="{17A0E77B-F117-4131-9849-CEABD1B391FF}" destId="{D01A49C4-E270-4FC7-BE73-198AA0FE17B0}" srcOrd="1" destOrd="0" presId="urn:microsoft.com/office/officeart/2005/8/layout/equation1"/>
    <dgm:cxn modelId="{262B869C-09A6-4793-8D90-85FCCC9E938A}" type="presParOf" srcId="{17A0E77B-F117-4131-9849-CEABD1B391FF}" destId="{F449DCA9-2871-44ED-B816-8B0E63952E6F}" srcOrd="2" destOrd="0" presId="urn:microsoft.com/office/officeart/2005/8/layout/equation1"/>
    <dgm:cxn modelId="{E23C302D-BB5A-422E-886C-FEABC783B44B}" type="presParOf" srcId="{17A0E77B-F117-4131-9849-CEABD1B391FF}" destId="{86544FB7-2936-4808-9B99-AC848BEE5255}" srcOrd="3" destOrd="0" presId="urn:microsoft.com/office/officeart/2005/8/layout/equation1"/>
    <dgm:cxn modelId="{F4255B15-F2EF-4BBC-BCCB-5788929C9C5E}" type="presParOf" srcId="{17A0E77B-F117-4131-9849-CEABD1B391FF}" destId="{69228DF5-AD2F-4D7D-AF30-BD7181CCCB77}" srcOrd="4" destOrd="0" presId="urn:microsoft.com/office/officeart/2005/8/layout/equation1"/>
    <dgm:cxn modelId="{91C59059-DA21-486A-AEDC-000C0726186D}" type="presParOf" srcId="{17A0E77B-F117-4131-9849-CEABD1B391FF}" destId="{7BD89DEE-28F3-4301-B939-FFBE2BF1E2D1}" srcOrd="5" destOrd="0" presId="urn:microsoft.com/office/officeart/2005/8/layout/equation1"/>
    <dgm:cxn modelId="{A8504DC6-B393-4731-8318-5572D5267430}" type="presParOf" srcId="{17A0E77B-F117-4131-9849-CEABD1B391FF}" destId="{AF770FFE-3683-46EF-96FE-5EF96BFF590E}" srcOrd="6" destOrd="0" presId="urn:microsoft.com/office/officeart/2005/8/layout/equation1"/>
    <dgm:cxn modelId="{24DC52E5-7E7E-447E-A858-92360C69E6BA}" type="presParOf" srcId="{17A0E77B-F117-4131-9849-CEABD1B391FF}" destId="{F2B03798-EED9-4F2B-A492-7331D2E9253D}" srcOrd="7" destOrd="0" presId="urn:microsoft.com/office/officeart/2005/8/layout/equation1"/>
    <dgm:cxn modelId="{D0B2D06C-9D32-492B-90BC-3FA885DCFF97}" type="presParOf" srcId="{17A0E77B-F117-4131-9849-CEABD1B391FF}" destId="{2D86A6ED-31CF-4882-B403-C04D31127916}" srcOrd="8" destOrd="0" presId="urn:microsoft.com/office/officeart/2005/8/layout/equation1"/>
    <dgm:cxn modelId="{5E6E1DCB-5084-46A4-B040-C88DF7BC03D6}" type="presParOf" srcId="{17A0E77B-F117-4131-9849-CEABD1B391FF}" destId="{2A18DC2F-0AF1-47BD-B598-C96746C27490}" srcOrd="9" destOrd="0" presId="urn:microsoft.com/office/officeart/2005/8/layout/equation1"/>
    <dgm:cxn modelId="{CFB60613-63CE-4DD8-92F6-20A9F1EEDF73}" type="presParOf" srcId="{17A0E77B-F117-4131-9849-CEABD1B391FF}" destId="{F8BC425B-D6AD-46AD-89AE-F598DD44BACA}" srcOrd="10" destOrd="0" presId="urn:microsoft.com/office/officeart/2005/8/layout/equation1"/>
    <dgm:cxn modelId="{A8C46E36-0546-4CF3-8006-7639BD3A5DBE}" type="presParOf" srcId="{17A0E77B-F117-4131-9849-CEABD1B391FF}" destId="{D0C237E9-9E4B-4708-AD97-6D81B04F3E6F}" srcOrd="11" destOrd="0" presId="urn:microsoft.com/office/officeart/2005/8/layout/equation1"/>
    <dgm:cxn modelId="{F27B72FD-C9CD-4A36-B3A0-482A0BF6E36E}" type="presParOf" srcId="{17A0E77B-F117-4131-9849-CEABD1B391FF}" destId="{BFE7122A-2C4B-4DC3-B2A1-E192BE943957}" srcOrd="12" destOrd="0" presId="urn:microsoft.com/office/officeart/2005/8/layout/equation1"/>
    <dgm:cxn modelId="{B5F15CB9-32D4-4AAE-BB8F-3A1EBF2300CB}" type="presParOf" srcId="{17A0E77B-F117-4131-9849-CEABD1B391FF}" destId="{0940617E-59E0-46AA-8F17-561E91034A72}" srcOrd="13" destOrd="0" presId="urn:microsoft.com/office/officeart/2005/8/layout/equation1"/>
    <dgm:cxn modelId="{E4AAA9D7-5565-4ABA-8A9C-292E6604E392}" type="presParOf" srcId="{17A0E77B-F117-4131-9849-CEABD1B391FF}" destId="{50DB025C-A2B4-482E-82E2-B44804F737C0}" srcOrd="14" destOrd="0" presId="urn:microsoft.com/office/officeart/2005/8/layout/equation1"/>
    <dgm:cxn modelId="{6D02A288-6CA4-4911-8BC1-E66EBB5881EB}" type="presParOf" srcId="{17A0E77B-F117-4131-9849-CEABD1B391FF}" destId="{62E3628B-2CB5-4385-835E-B541A59658F6}" srcOrd="15" destOrd="0" presId="urn:microsoft.com/office/officeart/2005/8/layout/equation1"/>
    <dgm:cxn modelId="{34FF1F29-42C4-41DA-8495-1D518C2F6799}" type="presParOf" srcId="{17A0E77B-F117-4131-9849-CEABD1B391FF}" destId="{3782F169-80FC-4583-8C92-6295937A7258}" srcOrd="16"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35AC8B0-92DF-4B94-B57B-E65383118B90}" type="doc">
      <dgm:prSet loTypeId="urn:microsoft.com/office/officeart/2005/8/layout/equation1" loCatId="process" qsTypeId="urn:microsoft.com/office/officeart/2005/8/quickstyle/simple1" qsCatId="simple" csTypeId="urn:microsoft.com/office/officeart/2005/8/colors/accent1_2" csCatId="accent1" phldr="1"/>
      <dgm:spPr/>
    </dgm:pt>
    <dgm:pt modelId="{47B1C8FD-08C8-43AF-8728-0F8B25DAA794}" type="pres">
      <dgm:prSet presAssocID="{A35AC8B0-92DF-4B94-B57B-E65383118B90}" presName="linearFlow" presStyleCnt="0">
        <dgm:presLayoutVars>
          <dgm:dir/>
          <dgm:resizeHandles val="exact"/>
        </dgm:presLayoutVars>
      </dgm:prSet>
      <dgm:spPr/>
    </dgm:pt>
  </dgm:ptLst>
  <dgm:cxnLst>
    <dgm:cxn modelId="{7E05B543-3961-4E38-AE97-8F8FFE566F59}" type="presOf" srcId="{A35AC8B0-92DF-4B94-B57B-E65383118B90}" destId="{47B1C8FD-08C8-43AF-8728-0F8B25DAA794}" srcOrd="0" destOrd="0" presId="urn:microsoft.com/office/officeart/2005/8/layout/equati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66CD006-0A42-4277-885C-404ACC2913BF}"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05D4BEA8-C051-4E0F-ABD1-F45E55FC9588}">
      <dgm:prSet phldrT="[Text]"/>
      <dgm:spPr/>
      <dgm:t>
        <a:bodyPr/>
        <a:lstStyle/>
        <a:p>
          <a:r>
            <a:rPr lang="ru-RU" dirty="0"/>
            <a:t>Приходи од  пореза  </a:t>
          </a:r>
          <a:r>
            <a:rPr lang="en-US" b="1" dirty="0"/>
            <a:t>563,101,300</a:t>
          </a:r>
          <a:r>
            <a:rPr lang="ru-RU" dirty="0"/>
            <a:t>        динара</a:t>
          </a:r>
          <a:endParaRPr lang="en-US" dirty="0"/>
        </a:p>
      </dgm:t>
    </dgm:pt>
    <dgm:pt modelId="{4EDAE5B6-88F5-4DDC-A498-D0F6015C424A}" type="parTrans" cxnId="{A41AB1BA-6652-425B-BCE7-2B12CCA29793}">
      <dgm:prSet/>
      <dgm:spPr/>
      <dgm:t>
        <a:bodyPr/>
        <a:lstStyle/>
        <a:p>
          <a:endParaRPr lang="en-US"/>
        </a:p>
      </dgm:t>
    </dgm:pt>
    <dgm:pt modelId="{A72E11B2-981E-4391-A68C-1678CE06BC22}" type="sibTrans" cxnId="{A41AB1BA-6652-425B-BCE7-2B12CCA29793}">
      <dgm:prSet/>
      <dgm:spPr/>
      <dgm:t>
        <a:bodyPr/>
        <a:lstStyle/>
        <a:p>
          <a:endParaRPr lang="en-US"/>
        </a:p>
      </dgm:t>
    </dgm:pt>
    <dgm:pt modelId="{2D8DE275-DDC5-4D5A-B54F-35717F9867E0}">
      <dgm:prSet phldrT="[Text]"/>
      <dgm:spPr>
        <a:solidFill>
          <a:schemeClr val="accent1">
            <a:lumMod val="50000"/>
            <a:alpha val="50000"/>
          </a:schemeClr>
        </a:solidFill>
      </dgm:spPr>
      <dgm:t>
        <a:bodyPr/>
        <a:lstStyle/>
        <a:p>
          <a:r>
            <a:rPr lang="sr-Cyrl-RS" dirty="0"/>
            <a:t>Укупни буџетски приходи и примања  1.263.540.465 динара</a:t>
          </a:r>
          <a:endParaRPr lang="en-US" dirty="0"/>
        </a:p>
      </dgm:t>
    </dgm:pt>
    <dgm:pt modelId="{E0B9B8DB-C752-4445-B50E-D12220DA49FE}" type="parTrans" cxnId="{DE62A7FD-21D0-4A7B-AFAA-31857937725E}">
      <dgm:prSet/>
      <dgm:spPr/>
      <dgm:t>
        <a:bodyPr/>
        <a:lstStyle/>
        <a:p>
          <a:endParaRPr lang="en-US"/>
        </a:p>
      </dgm:t>
    </dgm:pt>
    <dgm:pt modelId="{238E2546-CC29-47AD-8160-4A44B94B8036}" type="sibTrans" cxnId="{DE62A7FD-21D0-4A7B-AFAA-31857937725E}">
      <dgm:prSet/>
      <dgm:spPr/>
      <dgm:t>
        <a:bodyPr/>
        <a:lstStyle/>
        <a:p>
          <a:endParaRPr lang="en-US"/>
        </a:p>
      </dgm:t>
    </dgm:pt>
    <dgm:pt modelId="{B0DE9866-7D07-4EA9-90B8-4CB240BD4E68}">
      <dgm:prSet custT="1"/>
      <dgm:spPr/>
      <dgm:t>
        <a:bodyPr/>
        <a:lstStyle/>
        <a:p>
          <a:r>
            <a:rPr lang="sr-Cyrl-RS" sz="1000" dirty="0"/>
            <a:t>Донације и Трансфери   </a:t>
          </a:r>
          <a:r>
            <a:rPr lang="en-US" sz="1000" b="1" dirty="0"/>
            <a:t>265,591,803</a:t>
          </a:r>
          <a:r>
            <a:rPr lang="sr-Cyrl-RS" sz="1000" dirty="0"/>
            <a:t>динара</a:t>
          </a:r>
          <a:endParaRPr lang="en-US" sz="1000" dirty="0"/>
        </a:p>
      </dgm:t>
    </dgm:pt>
    <dgm:pt modelId="{FAC84E82-8E98-4840-A3F9-412918F04E9A}" type="parTrans" cxnId="{FCE73325-1CF5-4E37-91DC-BAA982EA2A03}">
      <dgm:prSet/>
      <dgm:spPr/>
      <dgm:t>
        <a:bodyPr/>
        <a:lstStyle/>
        <a:p>
          <a:endParaRPr lang="en-US"/>
        </a:p>
      </dgm:t>
    </dgm:pt>
    <dgm:pt modelId="{FB10DF5D-39C2-4571-89FF-1C1C58628C19}" type="sibTrans" cxnId="{FCE73325-1CF5-4E37-91DC-BAA982EA2A03}">
      <dgm:prSet/>
      <dgm:spPr/>
      <dgm:t>
        <a:bodyPr/>
        <a:lstStyle/>
        <a:p>
          <a:endParaRPr lang="en-US"/>
        </a:p>
      </dgm:t>
    </dgm:pt>
    <dgm:pt modelId="{200748BA-A555-4758-8436-938A1EAFCC00}">
      <dgm:prSet/>
      <dgm:spPr/>
      <dgm:t>
        <a:bodyPr/>
        <a:lstStyle/>
        <a:p>
          <a:r>
            <a:rPr lang="sr-Cyrl-RS" dirty="0"/>
            <a:t>Други приходи  </a:t>
          </a:r>
          <a:r>
            <a:rPr lang="en-US" b="1" dirty="0"/>
            <a:t>149,468,117</a:t>
          </a:r>
          <a:r>
            <a:rPr lang="sr-Cyrl-RS" dirty="0"/>
            <a:t>  динара</a:t>
          </a:r>
          <a:endParaRPr lang="en-US" dirty="0"/>
        </a:p>
      </dgm:t>
    </dgm:pt>
    <dgm:pt modelId="{28CE1CBF-5553-4F0D-87E9-E0669F0B89D1}" type="parTrans" cxnId="{406844F7-773F-4912-9DD0-A18F0CA68AF3}">
      <dgm:prSet/>
      <dgm:spPr/>
      <dgm:t>
        <a:bodyPr/>
        <a:lstStyle/>
        <a:p>
          <a:endParaRPr lang="en-US"/>
        </a:p>
      </dgm:t>
    </dgm:pt>
    <dgm:pt modelId="{40F4F812-CBA9-4F9B-A5F6-BA4C3238A0AC}" type="sibTrans" cxnId="{406844F7-773F-4912-9DD0-A18F0CA68AF3}">
      <dgm:prSet/>
      <dgm:spPr/>
      <dgm:t>
        <a:bodyPr/>
        <a:lstStyle/>
        <a:p>
          <a:endParaRPr lang="en-US"/>
        </a:p>
      </dgm:t>
    </dgm:pt>
    <dgm:pt modelId="{86222C9C-A26A-4109-A984-4D14B6D27B5F}">
      <dgm:prSet/>
      <dgm:spPr/>
      <dgm:t>
        <a:bodyPr/>
        <a:lstStyle/>
        <a:p>
          <a:r>
            <a:rPr lang="ru-RU" dirty="0"/>
            <a:t>Примња од продаје нефинансијске имовине  </a:t>
          </a:r>
          <a:r>
            <a:rPr lang="en-US" b="1" dirty="0"/>
            <a:t>34,245,000</a:t>
          </a:r>
          <a:endParaRPr lang="sr-Cyrl-RS" b="1" dirty="0"/>
        </a:p>
        <a:p>
          <a:r>
            <a:rPr lang="ru-RU" dirty="0"/>
            <a:t>динара</a:t>
          </a:r>
          <a:endParaRPr lang="en-US" dirty="0"/>
        </a:p>
      </dgm:t>
    </dgm:pt>
    <dgm:pt modelId="{F5767D65-7FFD-4310-8681-F8E11CDBEBFF}" type="parTrans" cxnId="{CE90CA8A-1F0C-4D4E-8D5D-0EDC08C7DCDB}">
      <dgm:prSet/>
      <dgm:spPr/>
      <dgm:t>
        <a:bodyPr/>
        <a:lstStyle/>
        <a:p>
          <a:endParaRPr lang="en-US"/>
        </a:p>
      </dgm:t>
    </dgm:pt>
    <dgm:pt modelId="{4BEC65A9-DD4D-4767-A293-BC8A216E720D}" type="sibTrans" cxnId="{CE90CA8A-1F0C-4D4E-8D5D-0EDC08C7DCDB}">
      <dgm:prSet/>
      <dgm:spPr/>
      <dgm:t>
        <a:bodyPr/>
        <a:lstStyle/>
        <a:p>
          <a:endParaRPr lang="en-US"/>
        </a:p>
      </dgm:t>
    </dgm:pt>
    <dgm:pt modelId="{547E71DB-9649-4E38-8569-0F45F82D2209}">
      <dgm:prSet/>
      <dgm:spPr/>
      <dgm:t>
        <a:bodyPr/>
        <a:lstStyle/>
        <a:p>
          <a:r>
            <a:rPr lang="ru-RU" dirty="0"/>
            <a:t>Примања од продаје финансијске имовине  300.000 динара</a:t>
          </a:r>
          <a:endParaRPr lang="en-US" dirty="0"/>
        </a:p>
      </dgm:t>
    </dgm:pt>
    <dgm:pt modelId="{7AAC2189-4B00-4580-A9CA-91C42F86F826}" type="parTrans" cxnId="{1FBDD9A6-DB63-40B8-A78A-B97FF610BE5E}">
      <dgm:prSet/>
      <dgm:spPr/>
      <dgm:t>
        <a:bodyPr/>
        <a:lstStyle/>
        <a:p>
          <a:endParaRPr lang="en-US"/>
        </a:p>
      </dgm:t>
    </dgm:pt>
    <dgm:pt modelId="{C1343BA2-8F74-43F6-8711-94AC3FA969B7}" type="sibTrans" cxnId="{1FBDD9A6-DB63-40B8-A78A-B97FF610BE5E}">
      <dgm:prSet/>
      <dgm:spPr/>
      <dgm:t>
        <a:bodyPr/>
        <a:lstStyle/>
        <a:p>
          <a:endParaRPr lang="en-US"/>
        </a:p>
      </dgm:t>
    </dgm:pt>
    <dgm:pt modelId="{281607A2-FDB2-4B8D-9F93-E3E8F0219E8F}">
      <dgm:prSet/>
      <dgm:spPr/>
      <dgm:t>
        <a:bodyPr/>
        <a:lstStyle/>
        <a:p>
          <a:r>
            <a:rPr lang="ru-RU" dirty="0"/>
            <a:t>Пренета средства из ранијих година  </a:t>
          </a:r>
          <a:r>
            <a:rPr lang="en-US" b="1" dirty="0"/>
            <a:t>248,966,245</a:t>
          </a:r>
          <a:r>
            <a:rPr lang="ru-RU" dirty="0"/>
            <a:t> динара</a:t>
          </a:r>
          <a:endParaRPr lang="en-US" dirty="0"/>
        </a:p>
      </dgm:t>
    </dgm:pt>
    <dgm:pt modelId="{E6812BBF-906B-4389-90E4-A880BB4C9EDD}" type="parTrans" cxnId="{3AC5FE3B-F761-4709-870B-27145B11E681}">
      <dgm:prSet/>
      <dgm:spPr/>
      <dgm:t>
        <a:bodyPr/>
        <a:lstStyle/>
        <a:p>
          <a:endParaRPr lang="en-US"/>
        </a:p>
      </dgm:t>
    </dgm:pt>
    <dgm:pt modelId="{4FC83F08-C787-45DF-8294-B3DC747B26BD}" type="sibTrans" cxnId="{3AC5FE3B-F761-4709-870B-27145B11E681}">
      <dgm:prSet/>
      <dgm:spPr/>
      <dgm:t>
        <a:bodyPr/>
        <a:lstStyle/>
        <a:p>
          <a:endParaRPr lang="en-US"/>
        </a:p>
      </dgm:t>
    </dgm:pt>
    <dgm:pt modelId="{AF7734D2-143D-46EA-BDCB-F34FC3626A1D}" type="pres">
      <dgm:prSet presAssocID="{366CD006-0A42-4277-885C-404ACC2913BF}" presName="composite" presStyleCnt="0">
        <dgm:presLayoutVars>
          <dgm:chMax val="1"/>
          <dgm:dir/>
          <dgm:resizeHandles val="exact"/>
        </dgm:presLayoutVars>
      </dgm:prSet>
      <dgm:spPr/>
    </dgm:pt>
    <dgm:pt modelId="{CE0FDAEA-B185-4777-8B05-2B6214BF8D29}" type="pres">
      <dgm:prSet presAssocID="{366CD006-0A42-4277-885C-404ACC2913BF}" presName="radial" presStyleCnt="0">
        <dgm:presLayoutVars>
          <dgm:animLvl val="ctr"/>
        </dgm:presLayoutVars>
      </dgm:prSet>
      <dgm:spPr/>
    </dgm:pt>
    <dgm:pt modelId="{62871A0C-A8A2-4210-B79E-BDD86A9E274B}" type="pres">
      <dgm:prSet presAssocID="{2D8DE275-DDC5-4D5A-B54F-35717F9867E0}" presName="centerShape" presStyleLbl="vennNode1" presStyleIdx="0" presStyleCnt="7"/>
      <dgm:spPr/>
    </dgm:pt>
    <dgm:pt modelId="{61AED087-D235-4C99-B948-47BA4F5481E2}" type="pres">
      <dgm:prSet presAssocID="{05D4BEA8-C051-4E0F-ABD1-F45E55FC9588}" presName="node" presStyleLbl="vennNode1" presStyleIdx="1" presStyleCnt="7">
        <dgm:presLayoutVars>
          <dgm:bulletEnabled val="1"/>
        </dgm:presLayoutVars>
      </dgm:prSet>
      <dgm:spPr/>
    </dgm:pt>
    <dgm:pt modelId="{5DFCBE8F-FB25-46C9-898B-CCD48B065411}" type="pres">
      <dgm:prSet presAssocID="{B0DE9866-7D07-4EA9-90B8-4CB240BD4E68}" presName="node" presStyleLbl="vennNode1" presStyleIdx="2" presStyleCnt="7">
        <dgm:presLayoutVars>
          <dgm:bulletEnabled val="1"/>
        </dgm:presLayoutVars>
      </dgm:prSet>
      <dgm:spPr/>
    </dgm:pt>
    <dgm:pt modelId="{E41FE714-B753-4990-96C5-AF57A978EF4E}" type="pres">
      <dgm:prSet presAssocID="{200748BA-A555-4758-8436-938A1EAFCC00}" presName="node" presStyleLbl="vennNode1" presStyleIdx="3" presStyleCnt="7">
        <dgm:presLayoutVars>
          <dgm:bulletEnabled val="1"/>
        </dgm:presLayoutVars>
      </dgm:prSet>
      <dgm:spPr/>
    </dgm:pt>
    <dgm:pt modelId="{F3243D9E-4639-4988-B20C-814649E8AFB8}" type="pres">
      <dgm:prSet presAssocID="{86222C9C-A26A-4109-A984-4D14B6D27B5F}" presName="node" presStyleLbl="vennNode1" presStyleIdx="4" presStyleCnt="7">
        <dgm:presLayoutVars>
          <dgm:bulletEnabled val="1"/>
        </dgm:presLayoutVars>
      </dgm:prSet>
      <dgm:spPr/>
    </dgm:pt>
    <dgm:pt modelId="{E2FE3D32-6BCB-4D94-A55F-0E158C9A3CE3}" type="pres">
      <dgm:prSet presAssocID="{547E71DB-9649-4E38-8569-0F45F82D2209}" presName="node" presStyleLbl="vennNode1" presStyleIdx="5" presStyleCnt="7">
        <dgm:presLayoutVars>
          <dgm:bulletEnabled val="1"/>
        </dgm:presLayoutVars>
      </dgm:prSet>
      <dgm:spPr/>
    </dgm:pt>
    <dgm:pt modelId="{1CDE998C-EFA0-4458-B973-A00A06CED774}" type="pres">
      <dgm:prSet presAssocID="{281607A2-FDB2-4B8D-9F93-E3E8F0219E8F}" presName="node" presStyleLbl="vennNode1" presStyleIdx="6" presStyleCnt="7">
        <dgm:presLayoutVars>
          <dgm:bulletEnabled val="1"/>
        </dgm:presLayoutVars>
      </dgm:prSet>
      <dgm:spPr/>
    </dgm:pt>
  </dgm:ptLst>
  <dgm:cxnLst>
    <dgm:cxn modelId="{F39C9009-5A1F-4C8F-8D8D-ECF271055969}" type="presOf" srcId="{547E71DB-9649-4E38-8569-0F45F82D2209}" destId="{E2FE3D32-6BCB-4D94-A55F-0E158C9A3CE3}" srcOrd="0" destOrd="0" presId="urn:microsoft.com/office/officeart/2005/8/layout/radial3"/>
    <dgm:cxn modelId="{D2A25B1E-4E44-4A76-AA80-784A6828EC00}" type="presOf" srcId="{86222C9C-A26A-4109-A984-4D14B6D27B5F}" destId="{F3243D9E-4639-4988-B20C-814649E8AFB8}" srcOrd="0" destOrd="0" presId="urn:microsoft.com/office/officeart/2005/8/layout/radial3"/>
    <dgm:cxn modelId="{FCE73325-1CF5-4E37-91DC-BAA982EA2A03}" srcId="{2D8DE275-DDC5-4D5A-B54F-35717F9867E0}" destId="{B0DE9866-7D07-4EA9-90B8-4CB240BD4E68}" srcOrd="1" destOrd="0" parTransId="{FAC84E82-8E98-4840-A3F9-412918F04E9A}" sibTransId="{FB10DF5D-39C2-4571-89FF-1C1C58628C19}"/>
    <dgm:cxn modelId="{3AC5FE3B-F761-4709-870B-27145B11E681}" srcId="{2D8DE275-DDC5-4D5A-B54F-35717F9867E0}" destId="{281607A2-FDB2-4B8D-9F93-E3E8F0219E8F}" srcOrd="5" destOrd="0" parTransId="{E6812BBF-906B-4389-90E4-A880BB4C9EDD}" sibTransId="{4FC83F08-C787-45DF-8294-B3DC747B26BD}"/>
    <dgm:cxn modelId="{86938272-8D79-424D-AD5C-374146B78DD2}" type="presOf" srcId="{200748BA-A555-4758-8436-938A1EAFCC00}" destId="{E41FE714-B753-4990-96C5-AF57A978EF4E}" srcOrd="0" destOrd="0" presId="urn:microsoft.com/office/officeart/2005/8/layout/radial3"/>
    <dgm:cxn modelId="{3C1DC957-0F60-4FE0-8ADE-180CCE3D80EB}" type="presOf" srcId="{B0DE9866-7D07-4EA9-90B8-4CB240BD4E68}" destId="{5DFCBE8F-FB25-46C9-898B-CCD48B065411}" srcOrd="0" destOrd="0" presId="urn:microsoft.com/office/officeart/2005/8/layout/radial3"/>
    <dgm:cxn modelId="{3FF4D57C-DD55-4C9E-9F55-63CC988C00C3}" type="presOf" srcId="{281607A2-FDB2-4B8D-9F93-E3E8F0219E8F}" destId="{1CDE998C-EFA0-4458-B973-A00A06CED774}" srcOrd="0" destOrd="0" presId="urn:microsoft.com/office/officeart/2005/8/layout/radial3"/>
    <dgm:cxn modelId="{D0F16F89-37BD-482C-A233-4C7EFD134921}" type="presOf" srcId="{2D8DE275-DDC5-4D5A-B54F-35717F9867E0}" destId="{62871A0C-A8A2-4210-B79E-BDD86A9E274B}" srcOrd="0" destOrd="0" presId="urn:microsoft.com/office/officeart/2005/8/layout/radial3"/>
    <dgm:cxn modelId="{CE90CA8A-1F0C-4D4E-8D5D-0EDC08C7DCDB}" srcId="{2D8DE275-DDC5-4D5A-B54F-35717F9867E0}" destId="{86222C9C-A26A-4109-A984-4D14B6D27B5F}" srcOrd="3" destOrd="0" parTransId="{F5767D65-7FFD-4310-8681-F8E11CDBEBFF}" sibTransId="{4BEC65A9-DD4D-4767-A293-BC8A216E720D}"/>
    <dgm:cxn modelId="{CEADACA5-040E-4644-AE09-8CA97FBDFA9E}" type="presOf" srcId="{366CD006-0A42-4277-885C-404ACC2913BF}" destId="{AF7734D2-143D-46EA-BDCB-F34FC3626A1D}" srcOrd="0" destOrd="0" presId="urn:microsoft.com/office/officeart/2005/8/layout/radial3"/>
    <dgm:cxn modelId="{1FBDD9A6-DB63-40B8-A78A-B97FF610BE5E}" srcId="{2D8DE275-DDC5-4D5A-B54F-35717F9867E0}" destId="{547E71DB-9649-4E38-8569-0F45F82D2209}" srcOrd="4" destOrd="0" parTransId="{7AAC2189-4B00-4580-A9CA-91C42F86F826}" sibTransId="{C1343BA2-8F74-43F6-8711-94AC3FA969B7}"/>
    <dgm:cxn modelId="{A41AB1BA-6652-425B-BCE7-2B12CCA29793}" srcId="{2D8DE275-DDC5-4D5A-B54F-35717F9867E0}" destId="{05D4BEA8-C051-4E0F-ABD1-F45E55FC9588}" srcOrd="0" destOrd="0" parTransId="{4EDAE5B6-88F5-4DDC-A498-D0F6015C424A}" sibTransId="{A72E11B2-981E-4391-A68C-1678CE06BC22}"/>
    <dgm:cxn modelId="{612311C2-B583-4153-9DFB-BE29756F4FBD}" type="presOf" srcId="{05D4BEA8-C051-4E0F-ABD1-F45E55FC9588}" destId="{61AED087-D235-4C99-B948-47BA4F5481E2}" srcOrd="0" destOrd="0" presId="urn:microsoft.com/office/officeart/2005/8/layout/radial3"/>
    <dgm:cxn modelId="{406844F7-773F-4912-9DD0-A18F0CA68AF3}" srcId="{2D8DE275-DDC5-4D5A-B54F-35717F9867E0}" destId="{200748BA-A555-4758-8436-938A1EAFCC00}" srcOrd="2" destOrd="0" parTransId="{28CE1CBF-5553-4F0D-87E9-E0669F0B89D1}" sibTransId="{40F4F812-CBA9-4F9B-A5F6-BA4C3238A0AC}"/>
    <dgm:cxn modelId="{DE62A7FD-21D0-4A7B-AFAA-31857937725E}" srcId="{366CD006-0A42-4277-885C-404ACC2913BF}" destId="{2D8DE275-DDC5-4D5A-B54F-35717F9867E0}" srcOrd="0" destOrd="0" parTransId="{E0B9B8DB-C752-4445-B50E-D12220DA49FE}" sibTransId="{238E2546-CC29-47AD-8160-4A44B94B8036}"/>
    <dgm:cxn modelId="{C9028FDF-4308-468D-8379-9DD133E6AFF9}" type="presParOf" srcId="{AF7734D2-143D-46EA-BDCB-F34FC3626A1D}" destId="{CE0FDAEA-B185-4777-8B05-2B6214BF8D29}" srcOrd="0" destOrd="0" presId="urn:microsoft.com/office/officeart/2005/8/layout/radial3"/>
    <dgm:cxn modelId="{909CE8E6-51A3-43B8-B220-7C37D0ABD8B9}" type="presParOf" srcId="{CE0FDAEA-B185-4777-8B05-2B6214BF8D29}" destId="{62871A0C-A8A2-4210-B79E-BDD86A9E274B}" srcOrd="0" destOrd="0" presId="urn:microsoft.com/office/officeart/2005/8/layout/radial3"/>
    <dgm:cxn modelId="{D003F5F3-7103-4915-AA27-AD074AD0C996}" type="presParOf" srcId="{CE0FDAEA-B185-4777-8B05-2B6214BF8D29}" destId="{61AED087-D235-4C99-B948-47BA4F5481E2}" srcOrd="1" destOrd="0" presId="urn:microsoft.com/office/officeart/2005/8/layout/radial3"/>
    <dgm:cxn modelId="{369C89E9-6D7E-44F8-8F03-BF0B412FF941}" type="presParOf" srcId="{CE0FDAEA-B185-4777-8B05-2B6214BF8D29}" destId="{5DFCBE8F-FB25-46C9-898B-CCD48B065411}" srcOrd="2" destOrd="0" presId="urn:microsoft.com/office/officeart/2005/8/layout/radial3"/>
    <dgm:cxn modelId="{3A913080-D7A6-480B-AE31-7EBDD433B840}" type="presParOf" srcId="{CE0FDAEA-B185-4777-8B05-2B6214BF8D29}" destId="{E41FE714-B753-4990-96C5-AF57A978EF4E}" srcOrd="3" destOrd="0" presId="urn:microsoft.com/office/officeart/2005/8/layout/radial3"/>
    <dgm:cxn modelId="{26DEE52F-9909-42F2-8B40-B08B82F329B3}" type="presParOf" srcId="{CE0FDAEA-B185-4777-8B05-2B6214BF8D29}" destId="{F3243D9E-4639-4988-B20C-814649E8AFB8}" srcOrd="4" destOrd="0" presId="urn:microsoft.com/office/officeart/2005/8/layout/radial3"/>
    <dgm:cxn modelId="{1E844236-3AA0-4E16-A183-5AE404E4C811}" type="presParOf" srcId="{CE0FDAEA-B185-4777-8B05-2B6214BF8D29}" destId="{E2FE3D32-6BCB-4D94-A55F-0E158C9A3CE3}" srcOrd="5" destOrd="0" presId="urn:microsoft.com/office/officeart/2005/8/layout/radial3"/>
    <dgm:cxn modelId="{509E789A-169B-4F9D-87CF-0B08C0850A23}" type="presParOf" srcId="{CE0FDAEA-B185-4777-8B05-2B6214BF8D29}" destId="{1CDE998C-EFA0-4458-B973-A00A06CED774}" srcOrd="6"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DABE286-51E1-43DD-8EAB-CF4C53672BB2}"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n-US"/>
        </a:p>
      </dgm:t>
    </dgm:pt>
    <dgm:pt modelId="{7C6F3C16-6CA5-4AB7-86F5-0395A25D88A4}">
      <dgm:prSet phldrT="[Text]"/>
      <dgm:spPr/>
      <dgm:t>
        <a:bodyPr/>
        <a:lstStyle/>
        <a:p>
          <a:r>
            <a:rPr lang="sr-Cyrl-RS" dirty="0">
              <a:solidFill>
                <a:schemeClr val="bg1"/>
              </a:solidFill>
            </a:rPr>
            <a:t>Укупни расходи и издаци </a:t>
          </a:r>
          <a:r>
            <a:rPr lang="sr-Latn-RS" dirty="0">
              <a:solidFill>
                <a:schemeClr val="tx1"/>
              </a:solidFill>
            </a:rPr>
            <a:t>1.263.540.465 </a:t>
          </a:r>
          <a:r>
            <a:rPr lang="sr-Cyrl-RS" dirty="0">
              <a:solidFill>
                <a:schemeClr val="bg1"/>
              </a:solidFill>
            </a:rPr>
            <a:t>динара</a:t>
          </a:r>
          <a:endParaRPr lang="en-US" dirty="0"/>
        </a:p>
      </dgm:t>
    </dgm:pt>
    <dgm:pt modelId="{70778EBD-70D0-4496-987C-F5E22B72A3A6}" type="parTrans" cxnId="{080EA36D-CA82-4047-A077-9B2232C283B8}">
      <dgm:prSet/>
      <dgm:spPr/>
      <dgm:t>
        <a:bodyPr/>
        <a:lstStyle/>
        <a:p>
          <a:endParaRPr lang="en-US"/>
        </a:p>
      </dgm:t>
    </dgm:pt>
    <dgm:pt modelId="{D50C5354-829C-43D0-AEC4-E6B899EA211B}" type="sibTrans" cxnId="{080EA36D-CA82-4047-A077-9B2232C283B8}">
      <dgm:prSet/>
      <dgm:spPr/>
      <dgm:t>
        <a:bodyPr/>
        <a:lstStyle/>
        <a:p>
          <a:endParaRPr lang="en-US"/>
        </a:p>
      </dgm:t>
    </dgm:pt>
    <dgm:pt modelId="{FBC47281-EDD3-4538-856D-A8AE28F7307E}">
      <dgm:prSet phldrT="[Text]"/>
      <dgm:spPr/>
      <dgm:t>
        <a:bodyPr/>
        <a:lstStyle/>
        <a:p>
          <a:r>
            <a:rPr lang="ru-RU" dirty="0">
              <a:solidFill>
                <a:schemeClr val="bg1"/>
              </a:solidFill>
            </a:rPr>
            <a:t>Коришћење роба и услуга </a:t>
          </a:r>
          <a:r>
            <a:rPr lang="en-US" b="1" dirty="0"/>
            <a:t>409,437,291</a:t>
          </a:r>
          <a:r>
            <a:rPr lang="ru-RU" dirty="0">
              <a:solidFill>
                <a:schemeClr val="bg1"/>
              </a:solidFill>
            </a:rPr>
            <a:t> динара</a:t>
          </a:r>
          <a:endParaRPr lang="en-US" dirty="0"/>
        </a:p>
      </dgm:t>
    </dgm:pt>
    <dgm:pt modelId="{5EE2C6FD-76FB-4527-8685-F89AD411618D}" type="parTrans" cxnId="{D3E665B1-CCA0-4C7E-804B-A79047601A55}">
      <dgm:prSet/>
      <dgm:spPr/>
      <dgm:t>
        <a:bodyPr/>
        <a:lstStyle/>
        <a:p>
          <a:endParaRPr lang="en-US"/>
        </a:p>
      </dgm:t>
    </dgm:pt>
    <dgm:pt modelId="{D1614EF1-9E35-40D6-8182-7DE8CE640779}" type="sibTrans" cxnId="{D3E665B1-CCA0-4C7E-804B-A79047601A55}">
      <dgm:prSet/>
      <dgm:spPr/>
      <dgm:t>
        <a:bodyPr/>
        <a:lstStyle/>
        <a:p>
          <a:endParaRPr lang="en-US"/>
        </a:p>
      </dgm:t>
    </dgm:pt>
    <dgm:pt modelId="{C22558AB-6542-4B8E-9F86-32B80B55C0B6}">
      <dgm:prSet/>
      <dgm:spPr/>
      <dgm:t>
        <a:bodyPr/>
        <a:lstStyle/>
        <a:p>
          <a:r>
            <a:rPr lang="sr-Cyrl-RS" dirty="0">
              <a:solidFill>
                <a:schemeClr val="bg1"/>
              </a:solidFill>
            </a:rPr>
            <a:t>Расходи за запослене </a:t>
          </a:r>
          <a:r>
            <a:rPr lang="sr-Latn-RS" dirty="0">
              <a:solidFill>
                <a:schemeClr val="tx1"/>
              </a:solidFill>
            </a:rPr>
            <a:t>204.032.400</a:t>
          </a:r>
          <a:r>
            <a:rPr lang="sr-Cyrl-RS" dirty="0">
              <a:solidFill>
                <a:schemeClr val="tx1"/>
              </a:solidFill>
            </a:rPr>
            <a:t> </a:t>
          </a:r>
          <a:r>
            <a:rPr lang="sr-Cyrl-RS" dirty="0">
              <a:solidFill>
                <a:schemeClr val="bg1"/>
              </a:solidFill>
            </a:rPr>
            <a:t>динара</a:t>
          </a:r>
          <a:endParaRPr lang="en-US" dirty="0"/>
        </a:p>
      </dgm:t>
    </dgm:pt>
    <dgm:pt modelId="{91CAC3AB-D02F-4A69-AB36-B4132B392C84}" type="parTrans" cxnId="{C14B5EC0-51E4-4B9D-BF35-CE00F6E9A3B9}">
      <dgm:prSet/>
      <dgm:spPr/>
      <dgm:t>
        <a:bodyPr/>
        <a:lstStyle/>
        <a:p>
          <a:endParaRPr lang="en-US"/>
        </a:p>
      </dgm:t>
    </dgm:pt>
    <dgm:pt modelId="{B2EADE60-F3AB-4B77-BB49-085A6694F2CC}" type="sibTrans" cxnId="{C14B5EC0-51E4-4B9D-BF35-CE00F6E9A3B9}">
      <dgm:prSet/>
      <dgm:spPr/>
      <dgm:t>
        <a:bodyPr/>
        <a:lstStyle/>
        <a:p>
          <a:endParaRPr lang="en-US"/>
        </a:p>
      </dgm:t>
    </dgm:pt>
    <dgm:pt modelId="{B6895CDC-5870-49E9-922F-03ADAAFE296A}">
      <dgm:prSet/>
      <dgm:spPr/>
      <dgm:t>
        <a:bodyPr/>
        <a:lstStyle/>
        <a:p>
          <a:r>
            <a:rPr lang="sr-Cyrl-RS" dirty="0">
              <a:solidFill>
                <a:schemeClr val="bg1"/>
              </a:solidFill>
            </a:rPr>
            <a:t>Субвенције </a:t>
          </a:r>
          <a:r>
            <a:rPr lang="sr-Cyrl-RS" dirty="0">
              <a:solidFill>
                <a:schemeClr val="tx1"/>
              </a:solidFill>
            </a:rPr>
            <a:t>12.480.000</a:t>
          </a:r>
          <a:r>
            <a:rPr lang="sr-Cyrl-RS" dirty="0">
              <a:solidFill>
                <a:schemeClr val="bg1"/>
              </a:solidFill>
            </a:rPr>
            <a:t> динара</a:t>
          </a:r>
          <a:endParaRPr lang="en-US" dirty="0"/>
        </a:p>
      </dgm:t>
    </dgm:pt>
    <dgm:pt modelId="{14FA97CC-BA64-44C0-90C4-4D5B6A4AE493}" type="parTrans" cxnId="{A0F79AD5-C4A0-490F-9BE3-B6369BA6E1A5}">
      <dgm:prSet/>
      <dgm:spPr/>
      <dgm:t>
        <a:bodyPr/>
        <a:lstStyle/>
        <a:p>
          <a:endParaRPr lang="en-US"/>
        </a:p>
      </dgm:t>
    </dgm:pt>
    <dgm:pt modelId="{A7FAAB0E-488E-4DBA-A5CD-2A195FE050B4}" type="sibTrans" cxnId="{A0F79AD5-C4A0-490F-9BE3-B6369BA6E1A5}">
      <dgm:prSet/>
      <dgm:spPr/>
      <dgm:t>
        <a:bodyPr/>
        <a:lstStyle/>
        <a:p>
          <a:endParaRPr lang="en-US"/>
        </a:p>
      </dgm:t>
    </dgm:pt>
    <dgm:pt modelId="{8840504D-5969-49F1-943D-48B02BD2881A}">
      <dgm:prSet/>
      <dgm:spPr/>
      <dgm:t>
        <a:bodyPr/>
        <a:lstStyle/>
        <a:p>
          <a:r>
            <a:rPr lang="sr-Cyrl-RS" dirty="0">
              <a:solidFill>
                <a:schemeClr val="bg1"/>
              </a:solidFill>
            </a:rPr>
            <a:t>Дотације и трансфери </a:t>
          </a:r>
          <a:r>
            <a:rPr lang="sr-Cyrl-RS" dirty="0">
              <a:solidFill>
                <a:schemeClr val="tx1"/>
              </a:solidFill>
            </a:rPr>
            <a:t>16</a:t>
          </a:r>
          <a:r>
            <a:rPr lang="sr-Latn-RS" dirty="0">
              <a:solidFill>
                <a:schemeClr val="tx1"/>
              </a:solidFill>
            </a:rPr>
            <a:t>3.412.000</a:t>
          </a:r>
          <a:r>
            <a:rPr lang="sr-Cyrl-RS" dirty="0">
              <a:solidFill>
                <a:schemeClr val="tx1"/>
              </a:solidFill>
            </a:rPr>
            <a:t> </a:t>
          </a:r>
          <a:r>
            <a:rPr lang="sr-Cyrl-RS" dirty="0">
              <a:solidFill>
                <a:schemeClr val="bg1"/>
              </a:solidFill>
            </a:rPr>
            <a:t>динара</a:t>
          </a:r>
          <a:endParaRPr lang="en-US" dirty="0"/>
        </a:p>
      </dgm:t>
    </dgm:pt>
    <dgm:pt modelId="{DA6B90D5-B248-4128-ACF8-88D95A78DDB1}" type="parTrans" cxnId="{E9F85816-8AA8-4379-B617-15A4B7D828EF}">
      <dgm:prSet/>
      <dgm:spPr/>
      <dgm:t>
        <a:bodyPr/>
        <a:lstStyle/>
        <a:p>
          <a:endParaRPr lang="en-US"/>
        </a:p>
      </dgm:t>
    </dgm:pt>
    <dgm:pt modelId="{B7B0128A-869C-4F93-8367-AEC26DD46802}" type="sibTrans" cxnId="{E9F85816-8AA8-4379-B617-15A4B7D828EF}">
      <dgm:prSet/>
      <dgm:spPr/>
      <dgm:t>
        <a:bodyPr/>
        <a:lstStyle/>
        <a:p>
          <a:endParaRPr lang="en-US"/>
        </a:p>
      </dgm:t>
    </dgm:pt>
    <dgm:pt modelId="{97DAE0EB-6DCC-4508-A03B-C975718954AC}">
      <dgm:prSet/>
      <dgm:spPr/>
      <dgm:t>
        <a:bodyPr/>
        <a:lstStyle/>
        <a:p>
          <a:r>
            <a:rPr lang="sr-Cyrl-RS" dirty="0">
              <a:solidFill>
                <a:schemeClr val="bg1"/>
              </a:solidFill>
            </a:rPr>
            <a:t>Социјална помоћ </a:t>
          </a:r>
          <a:r>
            <a:rPr lang="sr-Latn-RS" dirty="0">
              <a:solidFill>
                <a:schemeClr val="tx1"/>
              </a:solidFill>
            </a:rPr>
            <a:t>97.682.450</a:t>
          </a:r>
        </a:p>
        <a:p>
          <a:r>
            <a:rPr lang="sr-Cyrl-RS" dirty="0">
              <a:solidFill>
                <a:schemeClr val="bg1"/>
              </a:solidFill>
            </a:rPr>
            <a:t>динара</a:t>
          </a:r>
          <a:endParaRPr lang="en-US" dirty="0"/>
        </a:p>
      </dgm:t>
    </dgm:pt>
    <dgm:pt modelId="{6CE21492-90B6-476B-A690-769F7F6A07ED}" type="parTrans" cxnId="{549872C5-32A4-45FB-BC97-0062C3CDBE1D}">
      <dgm:prSet/>
      <dgm:spPr/>
      <dgm:t>
        <a:bodyPr/>
        <a:lstStyle/>
        <a:p>
          <a:endParaRPr lang="en-US"/>
        </a:p>
      </dgm:t>
    </dgm:pt>
    <dgm:pt modelId="{BB01C4D9-791B-4802-9003-B57604F826BF}" type="sibTrans" cxnId="{549872C5-32A4-45FB-BC97-0062C3CDBE1D}">
      <dgm:prSet/>
      <dgm:spPr/>
      <dgm:t>
        <a:bodyPr/>
        <a:lstStyle/>
        <a:p>
          <a:endParaRPr lang="en-US"/>
        </a:p>
      </dgm:t>
    </dgm:pt>
    <dgm:pt modelId="{9E18C4E8-F2F0-4A88-AE44-A815155C580A}">
      <dgm:prSet/>
      <dgm:spPr/>
      <dgm:t>
        <a:bodyPr/>
        <a:lstStyle/>
        <a:p>
          <a:r>
            <a:rPr lang="sr-Cyrl-RS" dirty="0">
              <a:solidFill>
                <a:schemeClr val="bg1"/>
              </a:solidFill>
            </a:rPr>
            <a:t>Остали расходи </a:t>
          </a:r>
          <a:r>
            <a:rPr lang="sr-Latn-RS" dirty="0">
              <a:solidFill>
                <a:schemeClr val="tx1"/>
              </a:solidFill>
            </a:rPr>
            <a:t>78.032.298</a:t>
          </a:r>
          <a:r>
            <a:rPr lang="sr-Latn-RS" dirty="0">
              <a:solidFill>
                <a:schemeClr val="bg1"/>
              </a:solidFill>
            </a:rPr>
            <a:t> </a:t>
          </a:r>
          <a:r>
            <a:rPr lang="sr-Cyrl-RS" dirty="0">
              <a:solidFill>
                <a:schemeClr val="bg1"/>
              </a:solidFill>
            </a:rPr>
            <a:t>динара</a:t>
          </a:r>
          <a:endParaRPr lang="en-US" dirty="0"/>
        </a:p>
      </dgm:t>
    </dgm:pt>
    <dgm:pt modelId="{C793EAF5-496A-42A7-8FB7-F4951E474B6C}" type="parTrans" cxnId="{7ABF3A5E-6DAD-4D32-BE06-EFD11B628745}">
      <dgm:prSet/>
      <dgm:spPr/>
      <dgm:t>
        <a:bodyPr/>
        <a:lstStyle/>
        <a:p>
          <a:endParaRPr lang="en-US"/>
        </a:p>
      </dgm:t>
    </dgm:pt>
    <dgm:pt modelId="{0082E8E8-217D-472D-B861-5EA99B30CCA7}" type="sibTrans" cxnId="{7ABF3A5E-6DAD-4D32-BE06-EFD11B628745}">
      <dgm:prSet/>
      <dgm:spPr/>
      <dgm:t>
        <a:bodyPr/>
        <a:lstStyle/>
        <a:p>
          <a:endParaRPr lang="en-US"/>
        </a:p>
      </dgm:t>
    </dgm:pt>
    <dgm:pt modelId="{C4360913-24D1-441A-912A-6A256071376C}">
      <dgm:prSet/>
      <dgm:spPr/>
      <dgm:t>
        <a:bodyPr/>
        <a:lstStyle/>
        <a:p>
          <a:r>
            <a:rPr lang="sr-Cyrl-RS" dirty="0">
              <a:solidFill>
                <a:schemeClr val="bg1"/>
              </a:solidFill>
            </a:rPr>
            <a:t>Средства резерве </a:t>
          </a:r>
          <a:r>
            <a:rPr lang="sr-Latn-RS" dirty="0">
              <a:solidFill>
                <a:schemeClr val="tx1"/>
              </a:solidFill>
            </a:rPr>
            <a:t>31.371.081</a:t>
          </a:r>
          <a:r>
            <a:rPr lang="sr-Cyrl-RS" dirty="0">
              <a:solidFill>
                <a:schemeClr val="bg1"/>
              </a:solidFill>
            </a:rPr>
            <a:t> динара</a:t>
          </a:r>
          <a:endParaRPr lang="en-US" dirty="0"/>
        </a:p>
      </dgm:t>
    </dgm:pt>
    <dgm:pt modelId="{B8D10992-29E6-4671-9681-6279FE4A5B29}" type="parTrans" cxnId="{DB6EE37C-7CFE-4034-9979-0C12E15BBA16}">
      <dgm:prSet/>
      <dgm:spPr/>
      <dgm:t>
        <a:bodyPr/>
        <a:lstStyle/>
        <a:p>
          <a:endParaRPr lang="en-US"/>
        </a:p>
      </dgm:t>
    </dgm:pt>
    <dgm:pt modelId="{B9C17938-43A1-4794-A130-38928A56532C}" type="sibTrans" cxnId="{DB6EE37C-7CFE-4034-9979-0C12E15BBA16}">
      <dgm:prSet/>
      <dgm:spPr/>
      <dgm:t>
        <a:bodyPr/>
        <a:lstStyle/>
        <a:p>
          <a:endParaRPr lang="en-US"/>
        </a:p>
      </dgm:t>
    </dgm:pt>
    <dgm:pt modelId="{381F7E9A-52C7-4588-B37A-0C30C8A62F11}">
      <dgm:prSet/>
      <dgm:spPr/>
      <dgm:t>
        <a:bodyPr/>
        <a:lstStyle/>
        <a:p>
          <a:r>
            <a:rPr lang="sr-Cyrl-RS" dirty="0">
              <a:solidFill>
                <a:schemeClr val="bg1"/>
              </a:solidFill>
            </a:rPr>
            <a:t>Капитални издаци </a:t>
          </a:r>
          <a:r>
            <a:rPr lang="sr-Latn-RS" dirty="0">
              <a:solidFill>
                <a:schemeClr val="tx1"/>
              </a:solidFill>
            </a:rPr>
            <a:t>267.052.945</a:t>
          </a:r>
        </a:p>
        <a:p>
          <a:r>
            <a:rPr lang="sr-Cyrl-RS" dirty="0">
              <a:solidFill>
                <a:schemeClr val="bg1"/>
              </a:solidFill>
            </a:rPr>
            <a:t>динара</a:t>
          </a:r>
          <a:endParaRPr lang="en-US" dirty="0"/>
        </a:p>
      </dgm:t>
    </dgm:pt>
    <dgm:pt modelId="{0C8FEA8B-93F9-48A1-8BFE-A0CC368E8834}" type="parTrans" cxnId="{CB3AA35B-12B3-4556-9EBC-5B7E40F4B63D}">
      <dgm:prSet/>
      <dgm:spPr/>
      <dgm:t>
        <a:bodyPr/>
        <a:lstStyle/>
        <a:p>
          <a:endParaRPr lang="en-US"/>
        </a:p>
      </dgm:t>
    </dgm:pt>
    <dgm:pt modelId="{BC640C3F-04BA-4E88-AF6B-BAE8985EDC90}" type="sibTrans" cxnId="{CB3AA35B-12B3-4556-9EBC-5B7E40F4B63D}">
      <dgm:prSet/>
      <dgm:spPr/>
      <dgm:t>
        <a:bodyPr/>
        <a:lstStyle/>
        <a:p>
          <a:endParaRPr lang="en-US"/>
        </a:p>
      </dgm:t>
    </dgm:pt>
    <dgm:pt modelId="{0F2441DE-2DE2-4214-9F95-3F5A2DDFB1FF}" type="pres">
      <dgm:prSet presAssocID="{4DABE286-51E1-43DD-8EAB-CF4C53672BB2}" presName="Name0" presStyleCnt="0">
        <dgm:presLayoutVars>
          <dgm:chMax val="1"/>
          <dgm:dir/>
          <dgm:animLvl val="ctr"/>
          <dgm:resizeHandles val="exact"/>
        </dgm:presLayoutVars>
      </dgm:prSet>
      <dgm:spPr/>
    </dgm:pt>
    <dgm:pt modelId="{36728468-DF42-49A6-852F-DCEF69A79C2C}" type="pres">
      <dgm:prSet presAssocID="{7C6F3C16-6CA5-4AB7-86F5-0395A25D88A4}" presName="centerShape" presStyleLbl="node0" presStyleIdx="0" presStyleCnt="1" custScaleX="154542" custScaleY="161816"/>
      <dgm:spPr/>
    </dgm:pt>
    <dgm:pt modelId="{241C64CD-2F38-49EF-BCD4-5D704A374C85}" type="pres">
      <dgm:prSet presAssocID="{5EE2C6FD-76FB-4527-8685-F89AD411618D}" presName="parTrans" presStyleLbl="sibTrans2D1" presStyleIdx="0" presStyleCnt="8"/>
      <dgm:spPr/>
    </dgm:pt>
    <dgm:pt modelId="{C9C57D64-9125-49A1-B4BA-05D3B41402F6}" type="pres">
      <dgm:prSet presAssocID="{5EE2C6FD-76FB-4527-8685-F89AD411618D}" presName="connectorText" presStyleLbl="sibTrans2D1" presStyleIdx="0" presStyleCnt="8"/>
      <dgm:spPr/>
    </dgm:pt>
    <dgm:pt modelId="{9951D677-9D2B-464B-A2C2-9A854FE46DFA}" type="pres">
      <dgm:prSet presAssocID="{FBC47281-EDD3-4538-856D-A8AE28F7307E}" presName="node" presStyleLbl="node1" presStyleIdx="0" presStyleCnt="8" custScaleX="98251" custScaleY="99561" custRadScaleRad="100532" custRadScaleInc="-5640">
        <dgm:presLayoutVars>
          <dgm:bulletEnabled val="1"/>
        </dgm:presLayoutVars>
      </dgm:prSet>
      <dgm:spPr/>
    </dgm:pt>
    <dgm:pt modelId="{C92340D5-1D58-4435-BDFC-93C56B9BDC91}" type="pres">
      <dgm:prSet presAssocID="{91CAC3AB-D02F-4A69-AB36-B4132B392C84}" presName="parTrans" presStyleLbl="sibTrans2D1" presStyleIdx="1" presStyleCnt="8"/>
      <dgm:spPr/>
    </dgm:pt>
    <dgm:pt modelId="{3D2BD8EE-4787-4A78-919C-CBE52D0636F7}" type="pres">
      <dgm:prSet presAssocID="{91CAC3AB-D02F-4A69-AB36-B4132B392C84}" presName="connectorText" presStyleLbl="sibTrans2D1" presStyleIdx="1" presStyleCnt="8"/>
      <dgm:spPr/>
    </dgm:pt>
    <dgm:pt modelId="{1D3597CC-EECC-49EF-A49C-1A522D6CD9BC}" type="pres">
      <dgm:prSet presAssocID="{C22558AB-6542-4B8E-9F86-32B80B55C0B6}" presName="node" presStyleLbl="node1" presStyleIdx="1" presStyleCnt="8" custScaleX="91085" custScaleY="90323">
        <dgm:presLayoutVars>
          <dgm:bulletEnabled val="1"/>
        </dgm:presLayoutVars>
      </dgm:prSet>
      <dgm:spPr/>
    </dgm:pt>
    <dgm:pt modelId="{9BF7CEFD-7CDF-486C-A847-A124E647CD92}" type="pres">
      <dgm:prSet presAssocID="{14FA97CC-BA64-44C0-90C4-4D5B6A4AE493}" presName="parTrans" presStyleLbl="sibTrans2D1" presStyleIdx="2" presStyleCnt="8"/>
      <dgm:spPr/>
    </dgm:pt>
    <dgm:pt modelId="{388C0F18-2B44-4471-B663-FE8409AC312C}" type="pres">
      <dgm:prSet presAssocID="{14FA97CC-BA64-44C0-90C4-4D5B6A4AE493}" presName="connectorText" presStyleLbl="sibTrans2D1" presStyleIdx="2" presStyleCnt="8"/>
      <dgm:spPr/>
    </dgm:pt>
    <dgm:pt modelId="{CFC347C3-A386-4A7D-A8C1-3AA7A6D32A2C}" type="pres">
      <dgm:prSet presAssocID="{B6895CDC-5870-49E9-922F-03ADAAFE296A}" presName="node" presStyleLbl="node1" presStyleIdx="2" presStyleCnt="8" custScaleX="87478" custScaleY="82393" custRadScaleRad="98874" custRadScaleInc="-5820">
        <dgm:presLayoutVars>
          <dgm:bulletEnabled val="1"/>
        </dgm:presLayoutVars>
      </dgm:prSet>
      <dgm:spPr/>
    </dgm:pt>
    <dgm:pt modelId="{FA9DCCC7-A80B-4041-8AE1-3125624A63CF}" type="pres">
      <dgm:prSet presAssocID="{DA6B90D5-B248-4128-ACF8-88D95A78DDB1}" presName="parTrans" presStyleLbl="sibTrans2D1" presStyleIdx="3" presStyleCnt="8"/>
      <dgm:spPr/>
    </dgm:pt>
    <dgm:pt modelId="{91FC2C7F-E966-419C-9708-FD6981AA8165}" type="pres">
      <dgm:prSet presAssocID="{DA6B90D5-B248-4128-ACF8-88D95A78DDB1}" presName="connectorText" presStyleLbl="sibTrans2D1" presStyleIdx="3" presStyleCnt="8"/>
      <dgm:spPr/>
    </dgm:pt>
    <dgm:pt modelId="{27B4C9ED-82D4-4CA4-8548-9F81504359C3}" type="pres">
      <dgm:prSet presAssocID="{8840504D-5969-49F1-943D-48B02BD2881A}" presName="node" presStyleLbl="node1" presStyleIdx="3" presStyleCnt="8" custScaleX="96748" custScaleY="88536">
        <dgm:presLayoutVars>
          <dgm:bulletEnabled val="1"/>
        </dgm:presLayoutVars>
      </dgm:prSet>
      <dgm:spPr/>
    </dgm:pt>
    <dgm:pt modelId="{4010DA62-3BFD-42E0-ABF3-BC3E7789CDF9}" type="pres">
      <dgm:prSet presAssocID="{6CE21492-90B6-476B-A690-769F7F6A07ED}" presName="parTrans" presStyleLbl="sibTrans2D1" presStyleIdx="4" presStyleCnt="8"/>
      <dgm:spPr/>
    </dgm:pt>
    <dgm:pt modelId="{54360E1B-69A0-47CF-965D-41D0E452979C}" type="pres">
      <dgm:prSet presAssocID="{6CE21492-90B6-476B-A690-769F7F6A07ED}" presName="connectorText" presStyleLbl="sibTrans2D1" presStyleIdx="4" presStyleCnt="8"/>
      <dgm:spPr/>
    </dgm:pt>
    <dgm:pt modelId="{6F7454FC-D28B-4931-A5EE-29BA89BF2FFC}" type="pres">
      <dgm:prSet presAssocID="{97DAE0EB-6DCC-4508-A03B-C975718954AC}" presName="node" presStyleLbl="node1" presStyleIdx="4" presStyleCnt="8" custScaleX="95641" custScaleY="86804" custRadScaleRad="98993" custRadScaleInc="2334">
        <dgm:presLayoutVars>
          <dgm:bulletEnabled val="1"/>
        </dgm:presLayoutVars>
      </dgm:prSet>
      <dgm:spPr/>
    </dgm:pt>
    <dgm:pt modelId="{6E4CF356-5F32-4891-9B34-28CA006E2B35}" type="pres">
      <dgm:prSet presAssocID="{C793EAF5-496A-42A7-8FB7-F4951E474B6C}" presName="parTrans" presStyleLbl="sibTrans2D1" presStyleIdx="5" presStyleCnt="8"/>
      <dgm:spPr/>
    </dgm:pt>
    <dgm:pt modelId="{FD6CA56B-4786-42DC-9B2B-9145FC3A2351}" type="pres">
      <dgm:prSet presAssocID="{C793EAF5-496A-42A7-8FB7-F4951E474B6C}" presName="connectorText" presStyleLbl="sibTrans2D1" presStyleIdx="5" presStyleCnt="8"/>
      <dgm:spPr/>
    </dgm:pt>
    <dgm:pt modelId="{C1A93BC3-52EA-4785-85D8-A68CF03669FB}" type="pres">
      <dgm:prSet presAssocID="{9E18C4E8-F2F0-4A88-AE44-A815155C580A}" presName="node" presStyleLbl="node1" presStyleIdx="5" presStyleCnt="8" custScaleX="91910" custScaleY="91349">
        <dgm:presLayoutVars>
          <dgm:bulletEnabled val="1"/>
        </dgm:presLayoutVars>
      </dgm:prSet>
      <dgm:spPr/>
    </dgm:pt>
    <dgm:pt modelId="{5B441881-40B3-4401-9F4F-5221AC76168B}" type="pres">
      <dgm:prSet presAssocID="{B8D10992-29E6-4671-9681-6279FE4A5B29}" presName="parTrans" presStyleLbl="sibTrans2D1" presStyleIdx="6" presStyleCnt="8"/>
      <dgm:spPr/>
    </dgm:pt>
    <dgm:pt modelId="{EAC6F710-F6C6-4AFF-A595-66CF92556225}" type="pres">
      <dgm:prSet presAssocID="{B8D10992-29E6-4671-9681-6279FE4A5B29}" presName="connectorText" presStyleLbl="sibTrans2D1" presStyleIdx="6" presStyleCnt="8"/>
      <dgm:spPr/>
    </dgm:pt>
    <dgm:pt modelId="{B7F60F44-AE11-409A-B860-E50DC3EF6132}" type="pres">
      <dgm:prSet presAssocID="{C4360913-24D1-441A-912A-6A256071376C}" presName="node" presStyleLbl="node1" presStyleIdx="6" presStyleCnt="8" custScaleX="90760" custScaleY="88247">
        <dgm:presLayoutVars>
          <dgm:bulletEnabled val="1"/>
        </dgm:presLayoutVars>
      </dgm:prSet>
      <dgm:spPr/>
    </dgm:pt>
    <dgm:pt modelId="{1CD7CAC3-8A26-460C-A868-BFA5851E5791}" type="pres">
      <dgm:prSet presAssocID="{0C8FEA8B-93F9-48A1-8BFE-A0CC368E8834}" presName="parTrans" presStyleLbl="sibTrans2D1" presStyleIdx="7" presStyleCnt="8"/>
      <dgm:spPr/>
    </dgm:pt>
    <dgm:pt modelId="{1DEF3566-4634-4C35-BC6B-0070E17DE565}" type="pres">
      <dgm:prSet presAssocID="{0C8FEA8B-93F9-48A1-8BFE-A0CC368E8834}" presName="connectorText" presStyleLbl="sibTrans2D1" presStyleIdx="7" presStyleCnt="8"/>
      <dgm:spPr/>
    </dgm:pt>
    <dgm:pt modelId="{70A1C13D-2433-417B-834B-71FE7FA97A28}" type="pres">
      <dgm:prSet presAssocID="{381F7E9A-52C7-4588-B37A-0C30C8A62F11}" presName="node" presStyleLbl="node1" presStyleIdx="7" presStyleCnt="8" custScaleX="95999" custScaleY="95103" custRadScaleRad="93377" custRadScaleInc="-24115">
        <dgm:presLayoutVars>
          <dgm:bulletEnabled val="1"/>
        </dgm:presLayoutVars>
      </dgm:prSet>
      <dgm:spPr/>
    </dgm:pt>
  </dgm:ptLst>
  <dgm:cxnLst>
    <dgm:cxn modelId="{765DCE00-D6A4-4471-8453-E7EC539810EA}" type="presOf" srcId="{5EE2C6FD-76FB-4527-8685-F89AD411618D}" destId="{241C64CD-2F38-49EF-BCD4-5D704A374C85}" srcOrd="0" destOrd="0" presId="urn:microsoft.com/office/officeart/2005/8/layout/radial5"/>
    <dgm:cxn modelId="{B625980D-84A9-4A84-B44A-27F162D307C2}" type="presOf" srcId="{9E18C4E8-F2F0-4A88-AE44-A815155C580A}" destId="{C1A93BC3-52EA-4785-85D8-A68CF03669FB}" srcOrd="0" destOrd="0" presId="urn:microsoft.com/office/officeart/2005/8/layout/radial5"/>
    <dgm:cxn modelId="{AC7C6713-A7BD-42B6-B843-0C04F66542CA}" type="presOf" srcId="{B6895CDC-5870-49E9-922F-03ADAAFE296A}" destId="{CFC347C3-A386-4A7D-A8C1-3AA7A6D32A2C}" srcOrd="0" destOrd="0" presId="urn:microsoft.com/office/officeart/2005/8/layout/radial5"/>
    <dgm:cxn modelId="{E9F85816-8AA8-4379-B617-15A4B7D828EF}" srcId="{7C6F3C16-6CA5-4AB7-86F5-0395A25D88A4}" destId="{8840504D-5969-49F1-943D-48B02BD2881A}" srcOrd="3" destOrd="0" parTransId="{DA6B90D5-B248-4128-ACF8-88D95A78DDB1}" sibTransId="{B7B0128A-869C-4F93-8367-AEC26DD46802}"/>
    <dgm:cxn modelId="{1CAFE127-8395-44F2-881D-F2697F0D9B3B}" type="presOf" srcId="{0C8FEA8B-93F9-48A1-8BFE-A0CC368E8834}" destId="{1CD7CAC3-8A26-460C-A868-BFA5851E5791}" srcOrd="0" destOrd="0" presId="urn:microsoft.com/office/officeart/2005/8/layout/radial5"/>
    <dgm:cxn modelId="{577A452D-4187-4DB6-9E00-965005995901}" type="presOf" srcId="{C793EAF5-496A-42A7-8FB7-F4951E474B6C}" destId="{6E4CF356-5F32-4891-9B34-28CA006E2B35}" srcOrd="0" destOrd="0" presId="urn:microsoft.com/office/officeart/2005/8/layout/radial5"/>
    <dgm:cxn modelId="{8BE8F03C-A160-467F-B59D-B9BDB4159931}" type="presOf" srcId="{B8D10992-29E6-4671-9681-6279FE4A5B29}" destId="{5B441881-40B3-4401-9F4F-5221AC76168B}" srcOrd="0" destOrd="0" presId="urn:microsoft.com/office/officeart/2005/8/layout/radial5"/>
    <dgm:cxn modelId="{2BB81A40-9C03-4ADC-9AA3-C73AB17CD907}" type="presOf" srcId="{C4360913-24D1-441A-912A-6A256071376C}" destId="{B7F60F44-AE11-409A-B860-E50DC3EF6132}" srcOrd="0" destOrd="0" presId="urn:microsoft.com/office/officeart/2005/8/layout/radial5"/>
    <dgm:cxn modelId="{9BF1305B-A550-435F-A2E9-5E273EE6F34D}" type="presOf" srcId="{91CAC3AB-D02F-4A69-AB36-B4132B392C84}" destId="{C92340D5-1D58-4435-BDFC-93C56B9BDC91}" srcOrd="0" destOrd="0" presId="urn:microsoft.com/office/officeart/2005/8/layout/radial5"/>
    <dgm:cxn modelId="{CB3AA35B-12B3-4556-9EBC-5B7E40F4B63D}" srcId="{7C6F3C16-6CA5-4AB7-86F5-0395A25D88A4}" destId="{381F7E9A-52C7-4588-B37A-0C30C8A62F11}" srcOrd="7" destOrd="0" parTransId="{0C8FEA8B-93F9-48A1-8BFE-A0CC368E8834}" sibTransId="{BC640C3F-04BA-4E88-AF6B-BAE8985EDC90}"/>
    <dgm:cxn modelId="{7ABF3A5E-6DAD-4D32-BE06-EFD11B628745}" srcId="{7C6F3C16-6CA5-4AB7-86F5-0395A25D88A4}" destId="{9E18C4E8-F2F0-4A88-AE44-A815155C580A}" srcOrd="5" destOrd="0" parTransId="{C793EAF5-496A-42A7-8FB7-F4951E474B6C}" sibTransId="{0082E8E8-217D-472D-B861-5EA99B30CCA7}"/>
    <dgm:cxn modelId="{DC4B695E-1DFE-4F50-9F08-FD1E39C1FC20}" type="presOf" srcId="{C793EAF5-496A-42A7-8FB7-F4951E474B6C}" destId="{FD6CA56B-4786-42DC-9B2B-9145FC3A2351}" srcOrd="1" destOrd="0" presId="urn:microsoft.com/office/officeart/2005/8/layout/radial5"/>
    <dgm:cxn modelId="{B611A461-4FD4-4075-AF86-68B52BFD4279}" type="presOf" srcId="{DA6B90D5-B248-4128-ACF8-88D95A78DDB1}" destId="{91FC2C7F-E966-419C-9708-FD6981AA8165}" srcOrd="1" destOrd="0" presId="urn:microsoft.com/office/officeart/2005/8/layout/radial5"/>
    <dgm:cxn modelId="{9B3CBF4B-B3DD-436A-ABC9-A65DB18E5663}" type="presOf" srcId="{14FA97CC-BA64-44C0-90C4-4D5B6A4AE493}" destId="{9BF7CEFD-7CDF-486C-A847-A124E647CD92}" srcOrd="0" destOrd="0" presId="urn:microsoft.com/office/officeart/2005/8/layout/radial5"/>
    <dgm:cxn modelId="{BDD6426C-91DD-4843-ABBA-809DCC99EDC3}" type="presOf" srcId="{7C6F3C16-6CA5-4AB7-86F5-0395A25D88A4}" destId="{36728468-DF42-49A6-852F-DCEF69A79C2C}" srcOrd="0" destOrd="0" presId="urn:microsoft.com/office/officeart/2005/8/layout/radial5"/>
    <dgm:cxn modelId="{080EA36D-CA82-4047-A077-9B2232C283B8}" srcId="{4DABE286-51E1-43DD-8EAB-CF4C53672BB2}" destId="{7C6F3C16-6CA5-4AB7-86F5-0395A25D88A4}" srcOrd="0" destOrd="0" parTransId="{70778EBD-70D0-4496-987C-F5E22B72A3A6}" sibTransId="{D50C5354-829C-43D0-AEC4-E6B899EA211B}"/>
    <dgm:cxn modelId="{4B070259-DD41-48AB-B29B-957B054BDBC3}" type="presOf" srcId="{14FA97CC-BA64-44C0-90C4-4D5B6A4AE493}" destId="{388C0F18-2B44-4471-B663-FE8409AC312C}" srcOrd="1" destOrd="0" presId="urn:microsoft.com/office/officeart/2005/8/layout/radial5"/>
    <dgm:cxn modelId="{4FFAA45A-A6F8-4258-A202-7E89C128C68D}" type="presOf" srcId="{DA6B90D5-B248-4128-ACF8-88D95A78DDB1}" destId="{FA9DCCC7-A80B-4041-8AE1-3125624A63CF}" srcOrd="0" destOrd="0" presId="urn:microsoft.com/office/officeart/2005/8/layout/radial5"/>
    <dgm:cxn modelId="{DB6EE37C-7CFE-4034-9979-0C12E15BBA16}" srcId="{7C6F3C16-6CA5-4AB7-86F5-0395A25D88A4}" destId="{C4360913-24D1-441A-912A-6A256071376C}" srcOrd="6" destOrd="0" parTransId="{B8D10992-29E6-4671-9681-6279FE4A5B29}" sibTransId="{B9C17938-43A1-4794-A130-38928A56532C}"/>
    <dgm:cxn modelId="{AADAD38B-3B91-4218-8801-0B6C80104E34}" type="presOf" srcId="{97DAE0EB-6DCC-4508-A03B-C975718954AC}" destId="{6F7454FC-D28B-4931-A5EE-29BA89BF2FFC}" srcOrd="0" destOrd="0" presId="urn:microsoft.com/office/officeart/2005/8/layout/radial5"/>
    <dgm:cxn modelId="{90321F99-4ABA-4CAB-A852-EE990767EC10}" type="presOf" srcId="{C22558AB-6542-4B8E-9F86-32B80B55C0B6}" destId="{1D3597CC-EECC-49EF-A49C-1A522D6CD9BC}" srcOrd="0" destOrd="0" presId="urn:microsoft.com/office/officeart/2005/8/layout/radial5"/>
    <dgm:cxn modelId="{11D93CAE-A91E-4E91-A0FF-E4B067F48018}" type="presOf" srcId="{FBC47281-EDD3-4538-856D-A8AE28F7307E}" destId="{9951D677-9D2B-464B-A2C2-9A854FE46DFA}" srcOrd="0" destOrd="0" presId="urn:microsoft.com/office/officeart/2005/8/layout/radial5"/>
    <dgm:cxn modelId="{D3E665B1-CCA0-4C7E-804B-A79047601A55}" srcId="{7C6F3C16-6CA5-4AB7-86F5-0395A25D88A4}" destId="{FBC47281-EDD3-4538-856D-A8AE28F7307E}" srcOrd="0" destOrd="0" parTransId="{5EE2C6FD-76FB-4527-8685-F89AD411618D}" sibTransId="{D1614EF1-9E35-40D6-8182-7DE8CE640779}"/>
    <dgm:cxn modelId="{C9E96FB9-8440-4C8C-84F0-26D981CE4DD0}" type="presOf" srcId="{B8D10992-29E6-4671-9681-6279FE4A5B29}" destId="{EAC6F710-F6C6-4AFF-A595-66CF92556225}" srcOrd="1" destOrd="0" presId="urn:microsoft.com/office/officeart/2005/8/layout/radial5"/>
    <dgm:cxn modelId="{683D30BB-3296-41BF-A8C7-CEED00AE3405}" type="presOf" srcId="{381F7E9A-52C7-4588-B37A-0C30C8A62F11}" destId="{70A1C13D-2433-417B-834B-71FE7FA97A28}" srcOrd="0" destOrd="0" presId="urn:microsoft.com/office/officeart/2005/8/layout/radial5"/>
    <dgm:cxn modelId="{C14B5EC0-51E4-4B9D-BF35-CE00F6E9A3B9}" srcId="{7C6F3C16-6CA5-4AB7-86F5-0395A25D88A4}" destId="{C22558AB-6542-4B8E-9F86-32B80B55C0B6}" srcOrd="1" destOrd="0" parTransId="{91CAC3AB-D02F-4A69-AB36-B4132B392C84}" sibTransId="{B2EADE60-F3AB-4B77-BB49-085A6694F2CC}"/>
    <dgm:cxn modelId="{114FA7C1-D56E-4D6B-BC49-BA179088D4D7}" type="presOf" srcId="{4DABE286-51E1-43DD-8EAB-CF4C53672BB2}" destId="{0F2441DE-2DE2-4214-9F95-3F5A2DDFB1FF}" srcOrd="0" destOrd="0" presId="urn:microsoft.com/office/officeart/2005/8/layout/radial5"/>
    <dgm:cxn modelId="{549872C5-32A4-45FB-BC97-0062C3CDBE1D}" srcId="{7C6F3C16-6CA5-4AB7-86F5-0395A25D88A4}" destId="{97DAE0EB-6DCC-4508-A03B-C975718954AC}" srcOrd="4" destOrd="0" parTransId="{6CE21492-90B6-476B-A690-769F7F6A07ED}" sibTransId="{BB01C4D9-791B-4802-9003-B57604F826BF}"/>
    <dgm:cxn modelId="{FD4642C6-D8F0-4294-8DA5-29641901FF52}" type="presOf" srcId="{5EE2C6FD-76FB-4527-8685-F89AD411618D}" destId="{C9C57D64-9125-49A1-B4BA-05D3B41402F6}" srcOrd="1" destOrd="0" presId="urn:microsoft.com/office/officeart/2005/8/layout/radial5"/>
    <dgm:cxn modelId="{DC46D9CF-6530-4AD0-918A-9580A755DEEF}" type="presOf" srcId="{8840504D-5969-49F1-943D-48B02BD2881A}" destId="{27B4C9ED-82D4-4CA4-8548-9F81504359C3}" srcOrd="0" destOrd="0" presId="urn:microsoft.com/office/officeart/2005/8/layout/radial5"/>
    <dgm:cxn modelId="{678393D0-82F2-4993-BD90-A65388A9CD8D}" type="presOf" srcId="{0C8FEA8B-93F9-48A1-8BFE-A0CC368E8834}" destId="{1DEF3566-4634-4C35-BC6B-0070E17DE565}" srcOrd="1" destOrd="0" presId="urn:microsoft.com/office/officeart/2005/8/layout/radial5"/>
    <dgm:cxn modelId="{FEBDC0D2-000D-4D28-812B-ACEC0E270208}" type="presOf" srcId="{6CE21492-90B6-476B-A690-769F7F6A07ED}" destId="{54360E1B-69A0-47CF-965D-41D0E452979C}" srcOrd="1" destOrd="0" presId="urn:microsoft.com/office/officeart/2005/8/layout/radial5"/>
    <dgm:cxn modelId="{929C18D4-E348-4B13-88CF-96B38A26830A}" type="presOf" srcId="{6CE21492-90B6-476B-A690-769F7F6A07ED}" destId="{4010DA62-3BFD-42E0-ABF3-BC3E7789CDF9}" srcOrd="0" destOrd="0" presId="urn:microsoft.com/office/officeart/2005/8/layout/radial5"/>
    <dgm:cxn modelId="{A0F79AD5-C4A0-490F-9BE3-B6369BA6E1A5}" srcId="{7C6F3C16-6CA5-4AB7-86F5-0395A25D88A4}" destId="{B6895CDC-5870-49E9-922F-03ADAAFE296A}" srcOrd="2" destOrd="0" parTransId="{14FA97CC-BA64-44C0-90C4-4D5B6A4AE493}" sibTransId="{A7FAAB0E-488E-4DBA-A5CD-2A195FE050B4}"/>
    <dgm:cxn modelId="{D42635D7-7C2A-4FEF-9028-41B1B4B11E49}" type="presOf" srcId="{91CAC3AB-D02F-4A69-AB36-B4132B392C84}" destId="{3D2BD8EE-4787-4A78-919C-CBE52D0636F7}" srcOrd="1" destOrd="0" presId="urn:microsoft.com/office/officeart/2005/8/layout/radial5"/>
    <dgm:cxn modelId="{2E16BE94-8040-454B-BAAF-F12357698C0F}" type="presParOf" srcId="{0F2441DE-2DE2-4214-9F95-3F5A2DDFB1FF}" destId="{36728468-DF42-49A6-852F-DCEF69A79C2C}" srcOrd="0" destOrd="0" presId="urn:microsoft.com/office/officeart/2005/8/layout/radial5"/>
    <dgm:cxn modelId="{65504854-A2C4-4E90-A894-F406E9E0772B}" type="presParOf" srcId="{0F2441DE-2DE2-4214-9F95-3F5A2DDFB1FF}" destId="{241C64CD-2F38-49EF-BCD4-5D704A374C85}" srcOrd="1" destOrd="0" presId="urn:microsoft.com/office/officeart/2005/8/layout/radial5"/>
    <dgm:cxn modelId="{A662D872-E04C-4A8D-BF54-760FCD9FB786}" type="presParOf" srcId="{241C64CD-2F38-49EF-BCD4-5D704A374C85}" destId="{C9C57D64-9125-49A1-B4BA-05D3B41402F6}" srcOrd="0" destOrd="0" presId="urn:microsoft.com/office/officeart/2005/8/layout/radial5"/>
    <dgm:cxn modelId="{8538D0B5-17B6-48C2-8AF8-31AB71177117}" type="presParOf" srcId="{0F2441DE-2DE2-4214-9F95-3F5A2DDFB1FF}" destId="{9951D677-9D2B-464B-A2C2-9A854FE46DFA}" srcOrd="2" destOrd="0" presId="urn:microsoft.com/office/officeart/2005/8/layout/radial5"/>
    <dgm:cxn modelId="{C2B6B568-9874-445A-8F92-F526980C0168}" type="presParOf" srcId="{0F2441DE-2DE2-4214-9F95-3F5A2DDFB1FF}" destId="{C92340D5-1D58-4435-BDFC-93C56B9BDC91}" srcOrd="3" destOrd="0" presId="urn:microsoft.com/office/officeart/2005/8/layout/radial5"/>
    <dgm:cxn modelId="{9ABF0454-8115-41E3-81FD-0AB183ADD49A}" type="presParOf" srcId="{C92340D5-1D58-4435-BDFC-93C56B9BDC91}" destId="{3D2BD8EE-4787-4A78-919C-CBE52D0636F7}" srcOrd="0" destOrd="0" presId="urn:microsoft.com/office/officeart/2005/8/layout/radial5"/>
    <dgm:cxn modelId="{CC801AE6-641D-4E66-B99A-9CCB5997C107}" type="presParOf" srcId="{0F2441DE-2DE2-4214-9F95-3F5A2DDFB1FF}" destId="{1D3597CC-EECC-49EF-A49C-1A522D6CD9BC}" srcOrd="4" destOrd="0" presId="urn:microsoft.com/office/officeart/2005/8/layout/radial5"/>
    <dgm:cxn modelId="{E88396F1-B5DA-4A1F-BF09-6462BB5716CF}" type="presParOf" srcId="{0F2441DE-2DE2-4214-9F95-3F5A2DDFB1FF}" destId="{9BF7CEFD-7CDF-486C-A847-A124E647CD92}" srcOrd="5" destOrd="0" presId="urn:microsoft.com/office/officeart/2005/8/layout/radial5"/>
    <dgm:cxn modelId="{7DAD5709-6E77-40B4-A1F8-A2CFF148C088}" type="presParOf" srcId="{9BF7CEFD-7CDF-486C-A847-A124E647CD92}" destId="{388C0F18-2B44-4471-B663-FE8409AC312C}" srcOrd="0" destOrd="0" presId="urn:microsoft.com/office/officeart/2005/8/layout/radial5"/>
    <dgm:cxn modelId="{21673EC8-FFC8-4732-83A0-9667FDE2D3E3}" type="presParOf" srcId="{0F2441DE-2DE2-4214-9F95-3F5A2DDFB1FF}" destId="{CFC347C3-A386-4A7D-A8C1-3AA7A6D32A2C}" srcOrd="6" destOrd="0" presId="urn:microsoft.com/office/officeart/2005/8/layout/radial5"/>
    <dgm:cxn modelId="{B8F97984-506C-4F20-99A7-E912AF559FD4}" type="presParOf" srcId="{0F2441DE-2DE2-4214-9F95-3F5A2DDFB1FF}" destId="{FA9DCCC7-A80B-4041-8AE1-3125624A63CF}" srcOrd="7" destOrd="0" presId="urn:microsoft.com/office/officeart/2005/8/layout/radial5"/>
    <dgm:cxn modelId="{491C8022-7841-4E40-BCBF-6CCE5E76C624}" type="presParOf" srcId="{FA9DCCC7-A80B-4041-8AE1-3125624A63CF}" destId="{91FC2C7F-E966-419C-9708-FD6981AA8165}" srcOrd="0" destOrd="0" presId="urn:microsoft.com/office/officeart/2005/8/layout/radial5"/>
    <dgm:cxn modelId="{4067F85D-FB1A-4453-9343-6268F65AAAFA}" type="presParOf" srcId="{0F2441DE-2DE2-4214-9F95-3F5A2DDFB1FF}" destId="{27B4C9ED-82D4-4CA4-8548-9F81504359C3}" srcOrd="8" destOrd="0" presId="urn:microsoft.com/office/officeart/2005/8/layout/radial5"/>
    <dgm:cxn modelId="{91792CF2-09D0-4B14-85D4-FF5A1ACC41DB}" type="presParOf" srcId="{0F2441DE-2DE2-4214-9F95-3F5A2DDFB1FF}" destId="{4010DA62-3BFD-42E0-ABF3-BC3E7789CDF9}" srcOrd="9" destOrd="0" presId="urn:microsoft.com/office/officeart/2005/8/layout/radial5"/>
    <dgm:cxn modelId="{172B51DC-1E8B-46D4-BDDF-EF4E39EBB7B0}" type="presParOf" srcId="{4010DA62-3BFD-42E0-ABF3-BC3E7789CDF9}" destId="{54360E1B-69A0-47CF-965D-41D0E452979C}" srcOrd="0" destOrd="0" presId="urn:microsoft.com/office/officeart/2005/8/layout/radial5"/>
    <dgm:cxn modelId="{17B63CA0-776E-453A-BBDD-D1C0A8D073F4}" type="presParOf" srcId="{0F2441DE-2DE2-4214-9F95-3F5A2DDFB1FF}" destId="{6F7454FC-D28B-4931-A5EE-29BA89BF2FFC}" srcOrd="10" destOrd="0" presId="urn:microsoft.com/office/officeart/2005/8/layout/radial5"/>
    <dgm:cxn modelId="{4FC7BB23-C8F3-4C3C-B397-E353B42977A8}" type="presParOf" srcId="{0F2441DE-2DE2-4214-9F95-3F5A2DDFB1FF}" destId="{6E4CF356-5F32-4891-9B34-28CA006E2B35}" srcOrd="11" destOrd="0" presId="urn:microsoft.com/office/officeart/2005/8/layout/radial5"/>
    <dgm:cxn modelId="{1279687C-EEB9-41DB-A151-EDFD03578958}" type="presParOf" srcId="{6E4CF356-5F32-4891-9B34-28CA006E2B35}" destId="{FD6CA56B-4786-42DC-9B2B-9145FC3A2351}" srcOrd="0" destOrd="0" presId="urn:microsoft.com/office/officeart/2005/8/layout/radial5"/>
    <dgm:cxn modelId="{9FFB56D9-8BB6-477B-B04C-4A123896762C}" type="presParOf" srcId="{0F2441DE-2DE2-4214-9F95-3F5A2DDFB1FF}" destId="{C1A93BC3-52EA-4785-85D8-A68CF03669FB}" srcOrd="12" destOrd="0" presId="urn:microsoft.com/office/officeart/2005/8/layout/radial5"/>
    <dgm:cxn modelId="{F442A972-F6D1-4DE8-979C-94D36F16B235}" type="presParOf" srcId="{0F2441DE-2DE2-4214-9F95-3F5A2DDFB1FF}" destId="{5B441881-40B3-4401-9F4F-5221AC76168B}" srcOrd="13" destOrd="0" presId="urn:microsoft.com/office/officeart/2005/8/layout/radial5"/>
    <dgm:cxn modelId="{8113AE56-B11D-4927-9A2C-B8CEAEE6E0E7}" type="presParOf" srcId="{5B441881-40B3-4401-9F4F-5221AC76168B}" destId="{EAC6F710-F6C6-4AFF-A595-66CF92556225}" srcOrd="0" destOrd="0" presId="urn:microsoft.com/office/officeart/2005/8/layout/radial5"/>
    <dgm:cxn modelId="{410E28EB-3058-4B89-9292-9C045BDC993A}" type="presParOf" srcId="{0F2441DE-2DE2-4214-9F95-3F5A2DDFB1FF}" destId="{B7F60F44-AE11-409A-B860-E50DC3EF6132}" srcOrd="14" destOrd="0" presId="urn:microsoft.com/office/officeart/2005/8/layout/radial5"/>
    <dgm:cxn modelId="{3D8FA39B-0145-44B6-99DB-3CB505D48B0B}" type="presParOf" srcId="{0F2441DE-2DE2-4214-9F95-3F5A2DDFB1FF}" destId="{1CD7CAC3-8A26-460C-A868-BFA5851E5791}" srcOrd="15" destOrd="0" presId="urn:microsoft.com/office/officeart/2005/8/layout/radial5"/>
    <dgm:cxn modelId="{1DE32EB1-C82B-49FA-BBA5-991F62633679}" type="presParOf" srcId="{1CD7CAC3-8A26-460C-A868-BFA5851E5791}" destId="{1DEF3566-4634-4C35-BC6B-0070E17DE565}" srcOrd="0" destOrd="0" presId="urn:microsoft.com/office/officeart/2005/8/layout/radial5"/>
    <dgm:cxn modelId="{5080A31E-BAE4-4739-96C9-0E169C8DE51A}" type="presParOf" srcId="{0F2441DE-2DE2-4214-9F95-3F5A2DDFB1FF}" destId="{70A1C13D-2433-417B-834B-71FE7FA97A28}" srcOrd="16"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893E28-65D2-498E-937B-663434898EFE}">
      <dsp:nvSpPr>
        <dsp:cNvPr id="0" name=""/>
        <dsp:cNvSpPr/>
      </dsp:nvSpPr>
      <dsp:spPr>
        <a:xfrm>
          <a:off x="648072" y="216824"/>
          <a:ext cx="2416312" cy="2416312"/>
        </a:xfrm>
        <a:prstGeom prst="gear9">
          <a:avLst/>
        </a:prstGeom>
        <a:solidFill>
          <a:schemeClr val="bg2">
            <a:lumMod val="40000"/>
            <a:lumOff val="60000"/>
          </a:schemeClr>
        </a:solidFill>
        <a:ln w="9525" cap="flat" cmpd="sng" algn="ctr">
          <a:solidFill>
            <a:schemeClr val="accent5"/>
          </a:solidFill>
          <a:prstDash val="solid"/>
        </a:ln>
        <a:effectLst/>
      </dsp:spPr>
      <dsp:style>
        <a:lnRef idx="1">
          <a:schemeClr val="accent5"/>
        </a:lnRef>
        <a:fillRef idx="3">
          <a:schemeClr val="accent5"/>
        </a:fillRef>
        <a:effectRef idx="2">
          <a:schemeClr val="accent5"/>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sr-Cyrl-RS" sz="1400" kern="1200" dirty="0">
              <a:solidFill>
                <a:schemeClr val="bg1"/>
              </a:solidFill>
            </a:rPr>
            <a:t>Ко учествује у изради буџета</a:t>
          </a:r>
          <a:r>
            <a:rPr lang="en-US" sz="1400" kern="1200" dirty="0">
              <a:solidFill>
                <a:schemeClr val="bg1"/>
              </a:solidFill>
            </a:rPr>
            <a:t>?</a:t>
          </a:r>
        </a:p>
      </dsp:txBody>
      <dsp:txXfrm>
        <a:off x="1133858" y="782834"/>
        <a:ext cx="1444740" cy="1242034"/>
      </dsp:txXfrm>
    </dsp:sp>
    <dsp:sp modelId="{EF65D41F-9E35-4737-BFB0-363022F99A1A}">
      <dsp:nvSpPr>
        <dsp:cNvPr id="0" name=""/>
        <dsp:cNvSpPr/>
      </dsp:nvSpPr>
      <dsp:spPr>
        <a:xfrm>
          <a:off x="2952330" y="1512973"/>
          <a:ext cx="3716677" cy="2466245"/>
        </a:xfrm>
        <a:prstGeom prst="roundRect">
          <a:avLst>
            <a:gd name="adj" fmla="val 10000"/>
          </a:avLst>
        </a:prstGeom>
        <a:solidFill>
          <a:schemeClr val="lt1"/>
        </a:solidFill>
        <a:ln w="127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53340" tIns="53340" rIns="53340" bIns="53340" numCol="1" spcCol="1270" anchor="t" anchorCtr="0">
          <a:noAutofit/>
        </a:bodyPr>
        <a:lstStyle/>
        <a:p>
          <a:pPr marL="57150" lvl="1" indent="-57150" algn="l" defTabSz="488950">
            <a:lnSpc>
              <a:spcPct val="90000"/>
            </a:lnSpc>
            <a:spcBef>
              <a:spcPct val="0"/>
            </a:spcBef>
            <a:spcAft>
              <a:spcPct val="15000"/>
            </a:spcAft>
            <a:buChar char="•"/>
          </a:pPr>
          <a:r>
            <a:rPr lang="ru-RU" sz="1100" kern="1200" dirty="0"/>
            <a:t>Установе:</a:t>
          </a:r>
        </a:p>
        <a:p>
          <a:pPr marL="57150" lvl="1" indent="-57150" algn="l" defTabSz="488950">
            <a:lnSpc>
              <a:spcPct val="90000"/>
            </a:lnSpc>
            <a:spcBef>
              <a:spcPct val="0"/>
            </a:spcBef>
            <a:spcAft>
              <a:spcPct val="15000"/>
            </a:spcAft>
            <a:buChar char="•"/>
          </a:pPr>
          <a:r>
            <a:rPr lang="ru-RU" sz="1100" kern="1200" dirty="0"/>
            <a:t>-Центар за културу</a:t>
          </a:r>
        </a:p>
        <a:p>
          <a:pPr marL="57150" lvl="1" indent="-57150" algn="l" defTabSz="488950">
            <a:lnSpc>
              <a:spcPct val="90000"/>
            </a:lnSpc>
            <a:spcBef>
              <a:spcPct val="0"/>
            </a:spcBef>
            <a:spcAft>
              <a:spcPct val="15000"/>
            </a:spcAft>
            <a:buChar char="•"/>
          </a:pPr>
          <a:r>
            <a:rPr lang="ru-RU" sz="1100" kern="1200" dirty="0"/>
            <a:t>-Библиотека</a:t>
          </a:r>
        </a:p>
        <a:p>
          <a:pPr marL="57150" lvl="1" indent="-57150" algn="l" defTabSz="488950">
            <a:lnSpc>
              <a:spcPct val="90000"/>
            </a:lnSpc>
            <a:spcBef>
              <a:spcPct val="0"/>
            </a:spcBef>
            <a:spcAft>
              <a:spcPct val="15000"/>
            </a:spcAft>
            <a:buChar char="•"/>
          </a:pPr>
          <a:r>
            <a:rPr lang="ru-RU" sz="1100" kern="1200" dirty="0"/>
            <a:t>-Туристичка организација</a:t>
          </a:r>
        </a:p>
        <a:p>
          <a:pPr marL="57150" lvl="1" indent="-57150" algn="l" defTabSz="488950">
            <a:lnSpc>
              <a:spcPct val="90000"/>
            </a:lnSpc>
            <a:spcBef>
              <a:spcPct val="0"/>
            </a:spcBef>
            <a:spcAft>
              <a:spcPct val="15000"/>
            </a:spcAft>
            <a:buChar char="•"/>
          </a:pPr>
          <a:r>
            <a:rPr lang="ru-RU" sz="1100" kern="1200" dirty="0"/>
            <a:t>-Установа за спорт</a:t>
          </a:r>
          <a:endParaRPr lang="en-US" sz="1100" kern="1200" dirty="0"/>
        </a:p>
        <a:p>
          <a:pPr marL="57150" lvl="1" indent="-57150" algn="l" defTabSz="488950">
            <a:lnSpc>
              <a:spcPct val="90000"/>
            </a:lnSpc>
            <a:spcBef>
              <a:spcPct val="0"/>
            </a:spcBef>
            <a:spcAft>
              <a:spcPct val="15000"/>
            </a:spcAft>
            <a:buChar char="•"/>
          </a:pPr>
          <a:r>
            <a:rPr lang="ru-RU" sz="1100" kern="1200" dirty="0"/>
            <a:t>Општинска власт и стручне службе</a:t>
          </a:r>
          <a:endParaRPr lang="en-US" sz="1100" kern="1200" dirty="0"/>
        </a:p>
        <a:p>
          <a:pPr marL="57150" lvl="1" indent="-57150" algn="l" defTabSz="488950">
            <a:lnSpc>
              <a:spcPct val="90000"/>
            </a:lnSpc>
            <a:spcBef>
              <a:spcPct val="0"/>
            </a:spcBef>
            <a:spcAft>
              <a:spcPct val="15000"/>
            </a:spcAft>
            <a:buChar char="•"/>
          </a:pPr>
          <a:r>
            <a:rPr lang="ru-RU" sz="1100" kern="1200" dirty="0"/>
            <a:t>-Предшколска установа</a:t>
          </a:r>
        </a:p>
        <a:p>
          <a:pPr marL="57150" lvl="1" indent="-57150" algn="l" defTabSz="488950">
            <a:lnSpc>
              <a:spcPct val="90000"/>
            </a:lnSpc>
            <a:spcBef>
              <a:spcPct val="0"/>
            </a:spcBef>
            <a:spcAft>
              <a:spcPct val="15000"/>
            </a:spcAft>
            <a:buChar char="•"/>
          </a:pPr>
          <a:r>
            <a:rPr lang="ru-RU" sz="1100" kern="1200" dirty="0"/>
            <a:t>-основне школе</a:t>
          </a:r>
        </a:p>
        <a:p>
          <a:pPr marL="57150" lvl="1" indent="-57150" algn="l" defTabSz="488950">
            <a:lnSpc>
              <a:spcPct val="90000"/>
            </a:lnSpc>
            <a:spcBef>
              <a:spcPct val="0"/>
            </a:spcBef>
            <a:spcAft>
              <a:spcPct val="15000"/>
            </a:spcAft>
            <a:buChar char="•"/>
          </a:pPr>
          <a:r>
            <a:rPr lang="ru-RU" sz="1100" kern="1200" dirty="0"/>
            <a:t>-средње школе</a:t>
          </a:r>
          <a:endParaRPr lang="en-US" sz="1100" kern="1200" dirty="0"/>
        </a:p>
        <a:p>
          <a:pPr marL="57150" lvl="1" indent="-57150" algn="l" defTabSz="488950">
            <a:lnSpc>
              <a:spcPct val="90000"/>
            </a:lnSpc>
            <a:spcBef>
              <a:spcPct val="0"/>
            </a:spcBef>
            <a:spcAft>
              <a:spcPct val="15000"/>
            </a:spcAft>
            <a:buChar char="•"/>
          </a:pPr>
          <a:r>
            <a:rPr lang="sr-Cyrl-RS" sz="1100" kern="1200" dirty="0"/>
            <a:t>Јавна предузећа</a:t>
          </a:r>
          <a:endParaRPr lang="en-US" sz="1100" kern="1200" dirty="0"/>
        </a:p>
        <a:p>
          <a:pPr marL="57150" lvl="1" indent="-57150" algn="l" defTabSz="488950">
            <a:lnSpc>
              <a:spcPct val="90000"/>
            </a:lnSpc>
            <a:spcBef>
              <a:spcPct val="0"/>
            </a:spcBef>
            <a:spcAft>
              <a:spcPct val="15000"/>
            </a:spcAft>
            <a:buChar char="•"/>
          </a:pPr>
          <a:r>
            <a:rPr lang="sr-Cyrl-RS" sz="1100" kern="1200" dirty="0"/>
            <a:t>Невладине организације </a:t>
          </a:r>
          <a:endParaRPr lang="en-US" sz="1100" kern="1200" dirty="0"/>
        </a:p>
        <a:p>
          <a:pPr marL="57150" lvl="1" indent="-57150" algn="l" defTabSz="488950">
            <a:lnSpc>
              <a:spcPct val="90000"/>
            </a:lnSpc>
            <a:spcBef>
              <a:spcPct val="0"/>
            </a:spcBef>
            <a:spcAft>
              <a:spcPct val="15000"/>
            </a:spcAft>
            <a:buChar char="•"/>
          </a:pPr>
          <a:r>
            <a:rPr lang="sr-Cyrl-RS" sz="1100" kern="1200" dirty="0"/>
            <a:t>-Центар за социјални рад                                         –Дом згравља                        </a:t>
          </a:r>
          <a:endParaRPr lang="en-US" sz="1100" kern="1200" dirty="0"/>
        </a:p>
      </dsp:txBody>
      <dsp:txXfrm>
        <a:off x="3024564" y="1585207"/>
        <a:ext cx="3572209" cy="2321777"/>
      </dsp:txXfrm>
    </dsp:sp>
    <dsp:sp modelId="{31BB40E2-663D-43E2-B2D2-5C4D1F06CC71}">
      <dsp:nvSpPr>
        <dsp:cNvPr id="0" name=""/>
        <dsp:cNvSpPr/>
      </dsp:nvSpPr>
      <dsp:spPr>
        <a:xfrm>
          <a:off x="4022929" y="153566"/>
          <a:ext cx="2972064" cy="2972064"/>
        </a:xfrm>
        <a:prstGeom prst="circularArrow">
          <a:avLst>
            <a:gd name="adj1" fmla="val 4878"/>
            <a:gd name="adj2" fmla="val 312630"/>
            <a:gd name="adj3" fmla="val 3157991"/>
            <a:gd name="adj4" fmla="val 15200585"/>
            <a:gd name="adj5" fmla="val 5691"/>
          </a:avLst>
        </a:prstGeom>
        <a:solidFill>
          <a:schemeClr val="bg2">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55823D-05F9-4783-A59F-B875E6DBE57B}">
      <dsp:nvSpPr>
        <dsp:cNvPr id="0" name=""/>
        <dsp:cNvSpPr/>
      </dsp:nvSpPr>
      <dsp:spPr>
        <a:xfrm>
          <a:off x="1483343" y="0"/>
          <a:ext cx="4188544" cy="4188544"/>
        </a:xfrm>
        <a:prstGeom prst="triangl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09E310-113A-4E18-B9A6-8DF653E1B80A}">
      <dsp:nvSpPr>
        <dsp:cNvPr id="0" name=""/>
        <dsp:cNvSpPr/>
      </dsp:nvSpPr>
      <dsp:spPr>
        <a:xfrm>
          <a:off x="3577615" y="420349"/>
          <a:ext cx="2722553" cy="1081828"/>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sr-Cyrl-RS" sz="1000" kern="1200" dirty="0"/>
            <a:t>Закони и прописи:</a:t>
          </a:r>
          <a:endParaRPr lang="sr-Latn-RS" sz="1000" kern="1200" dirty="0"/>
        </a:p>
        <a:p>
          <a:pPr marL="0" lvl="0" indent="0" algn="ctr" defTabSz="444500">
            <a:lnSpc>
              <a:spcPct val="90000"/>
            </a:lnSpc>
            <a:spcBef>
              <a:spcPct val="0"/>
            </a:spcBef>
            <a:spcAft>
              <a:spcPct val="35000"/>
            </a:spcAft>
            <a:buNone/>
          </a:pPr>
          <a:r>
            <a:rPr lang="ru-RU" sz="1000" kern="1200" dirty="0"/>
            <a:t>Закон о </a:t>
          </a:r>
          <a:r>
            <a:rPr lang="ru-RU" sz="1100" kern="1200" dirty="0"/>
            <a:t>финансирању</a:t>
          </a:r>
          <a:r>
            <a:rPr lang="ru-RU" sz="1000" kern="1200" dirty="0"/>
            <a:t> </a:t>
          </a:r>
          <a:r>
            <a:rPr lang="ru-RU" sz="1200" kern="1200" dirty="0"/>
            <a:t>локалне</a:t>
          </a:r>
          <a:r>
            <a:rPr lang="ru-RU" sz="1000" kern="1200" dirty="0"/>
            <a:t> самоуправе,Закон о буџетском систему,Закон о локалној самоуправи, Упутство Министарства финансија за припрему одлуке о буџету за 2020. годину и др.</a:t>
          </a:r>
          <a:endParaRPr lang="en-US" sz="1000" kern="1200" dirty="0"/>
        </a:p>
      </dsp:txBody>
      <dsp:txXfrm>
        <a:off x="3630425" y="473159"/>
        <a:ext cx="2616933" cy="976208"/>
      </dsp:txXfrm>
    </dsp:sp>
    <dsp:sp modelId="{09F12658-3933-46B6-93DD-2E5A213B74C6}">
      <dsp:nvSpPr>
        <dsp:cNvPr id="0" name=""/>
        <dsp:cNvSpPr/>
      </dsp:nvSpPr>
      <dsp:spPr>
        <a:xfrm>
          <a:off x="3577615" y="1547786"/>
          <a:ext cx="2722553" cy="444700"/>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ru-RU" sz="1000" kern="1200" dirty="0"/>
            <a:t>Стратешки документи:</a:t>
          </a:r>
        </a:p>
        <a:p>
          <a:pPr marL="0" lvl="0" indent="0" algn="ctr" defTabSz="444500">
            <a:lnSpc>
              <a:spcPct val="90000"/>
            </a:lnSpc>
            <a:spcBef>
              <a:spcPct val="0"/>
            </a:spcBef>
            <a:spcAft>
              <a:spcPct val="35000"/>
            </a:spcAft>
            <a:buNone/>
          </a:pPr>
          <a:r>
            <a:rPr lang="ru-RU" sz="1000" kern="1200" dirty="0"/>
            <a:t>Стратегија развоја општине Ковин, Акциони планови за поједине области</a:t>
          </a:r>
          <a:endParaRPr lang="sr-Latn-RS" sz="1000" kern="1200" dirty="0"/>
        </a:p>
      </dsp:txBody>
      <dsp:txXfrm>
        <a:off x="3599323" y="1569494"/>
        <a:ext cx="2679137" cy="401284"/>
      </dsp:txXfrm>
    </dsp:sp>
    <dsp:sp modelId="{EE7BDCEA-E474-40CB-BA24-37AB31C2B4C2}">
      <dsp:nvSpPr>
        <dsp:cNvPr id="0" name=""/>
        <dsp:cNvSpPr/>
      </dsp:nvSpPr>
      <dsp:spPr>
        <a:xfrm>
          <a:off x="3577615" y="2038094"/>
          <a:ext cx="2722553" cy="514443"/>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sr-Cyrl-RS" sz="1000" kern="1200" dirty="0"/>
            <a:t>Потребе </a:t>
          </a:r>
          <a:r>
            <a:rPr lang="sr-Cyrl-RS" sz="1100" kern="1200" dirty="0"/>
            <a:t>буџетских</a:t>
          </a:r>
          <a:r>
            <a:rPr lang="sr-Cyrl-RS" sz="1000" kern="1200" dirty="0"/>
            <a:t> корисника</a:t>
          </a:r>
          <a:endParaRPr lang="sr-Latn-RS" sz="1000" kern="1200" dirty="0"/>
        </a:p>
      </dsp:txBody>
      <dsp:txXfrm>
        <a:off x="3602728" y="2063207"/>
        <a:ext cx="2672327" cy="464217"/>
      </dsp:txXfrm>
    </dsp:sp>
    <dsp:sp modelId="{4A0BC5E0-0DB3-45DE-8D7B-CAD824D5F18A}">
      <dsp:nvSpPr>
        <dsp:cNvPr id="0" name=""/>
        <dsp:cNvSpPr/>
      </dsp:nvSpPr>
      <dsp:spPr>
        <a:xfrm>
          <a:off x="3577615" y="2598145"/>
          <a:ext cx="2722553" cy="529070"/>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ru-RU" sz="1000" kern="1200" dirty="0"/>
            <a:t>Започети пројекти из ранијих година</a:t>
          </a:r>
          <a:endParaRPr lang="sr-Latn-RS" sz="1000" kern="1200" dirty="0"/>
        </a:p>
      </dsp:txBody>
      <dsp:txXfrm>
        <a:off x="3603442" y="2623972"/>
        <a:ext cx="2670899" cy="477416"/>
      </dsp:txXfrm>
    </dsp:sp>
    <dsp:sp modelId="{7A33F9D9-BD7D-4FBA-9D0B-A8BD1BC6DF8A}">
      <dsp:nvSpPr>
        <dsp:cNvPr id="0" name=""/>
        <dsp:cNvSpPr/>
      </dsp:nvSpPr>
      <dsp:spPr>
        <a:xfrm>
          <a:off x="3577615" y="3172824"/>
          <a:ext cx="2722553" cy="549762"/>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sr-Cyrl-RS" sz="1100" kern="1200" dirty="0"/>
            <a:t>Остварење прошлогодишњег буџета</a:t>
          </a:r>
          <a:endParaRPr lang="sr-Latn-RS" sz="1100" kern="1200" dirty="0"/>
        </a:p>
      </dsp:txBody>
      <dsp:txXfrm>
        <a:off x="3604452" y="3199661"/>
        <a:ext cx="2668879" cy="4960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B75BB6-E26F-4BC3-9F21-D808A3D9ACDA}">
      <dsp:nvSpPr>
        <dsp:cNvPr id="0" name=""/>
        <dsp:cNvSpPr/>
      </dsp:nvSpPr>
      <dsp:spPr>
        <a:xfrm>
          <a:off x="4024" y="170409"/>
          <a:ext cx="1143984" cy="81130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sr-Latn-RS" sz="1000" kern="1200" dirty="0"/>
            <a:t>955.702.000</a:t>
          </a:r>
          <a:endParaRPr lang="en-US" sz="1000" kern="1200" dirty="0"/>
        </a:p>
      </dsp:txBody>
      <dsp:txXfrm>
        <a:off x="171557" y="289222"/>
        <a:ext cx="808918" cy="573681"/>
      </dsp:txXfrm>
    </dsp:sp>
    <dsp:sp modelId="{F449DCA9-2871-44ED-B816-8B0E63952E6F}">
      <dsp:nvSpPr>
        <dsp:cNvPr id="0" name=""/>
        <dsp:cNvSpPr/>
      </dsp:nvSpPr>
      <dsp:spPr>
        <a:xfrm>
          <a:off x="1213887" y="340784"/>
          <a:ext cx="470558" cy="470558"/>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1276259" y="520725"/>
        <a:ext cx="345814" cy="110676"/>
      </dsp:txXfrm>
    </dsp:sp>
    <dsp:sp modelId="{69228DF5-AD2F-4D7D-AF30-BD7181CCCB77}">
      <dsp:nvSpPr>
        <dsp:cNvPr id="0" name=""/>
        <dsp:cNvSpPr/>
      </dsp:nvSpPr>
      <dsp:spPr>
        <a:xfrm>
          <a:off x="1750324" y="170409"/>
          <a:ext cx="1077660" cy="81130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sr-Latn-RS" sz="1000" kern="1200" dirty="0"/>
            <a:t>248.966.245</a:t>
          </a:r>
          <a:endParaRPr lang="en-US" sz="1000" kern="1200" dirty="0"/>
        </a:p>
      </dsp:txBody>
      <dsp:txXfrm>
        <a:off x="1908144" y="289222"/>
        <a:ext cx="762020" cy="573681"/>
      </dsp:txXfrm>
    </dsp:sp>
    <dsp:sp modelId="{AF770FFE-3683-46EF-96FE-5EF96BFF590E}">
      <dsp:nvSpPr>
        <dsp:cNvPr id="0" name=""/>
        <dsp:cNvSpPr/>
      </dsp:nvSpPr>
      <dsp:spPr>
        <a:xfrm>
          <a:off x="2893862" y="340784"/>
          <a:ext cx="470558" cy="470558"/>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2956234" y="520725"/>
        <a:ext cx="345814" cy="110676"/>
      </dsp:txXfrm>
    </dsp:sp>
    <dsp:sp modelId="{2D86A6ED-31CF-4882-B403-C04D31127916}">
      <dsp:nvSpPr>
        <dsp:cNvPr id="0" name=""/>
        <dsp:cNvSpPr/>
      </dsp:nvSpPr>
      <dsp:spPr>
        <a:xfrm>
          <a:off x="3430299" y="170409"/>
          <a:ext cx="1081449" cy="81130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sr-Latn-RS" sz="1000" kern="1200" dirty="0"/>
            <a:t>5.753.500</a:t>
          </a:r>
          <a:endParaRPr lang="en-US" sz="1000" kern="1200" dirty="0"/>
        </a:p>
      </dsp:txBody>
      <dsp:txXfrm>
        <a:off x="3588674" y="289222"/>
        <a:ext cx="764699" cy="573681"/>
      </dsp:txXfrm>
    </dsp:sp>
    <dsp:sp modelId="{F8BC425B-D6AD-46AD-89AE-F598DD44BACA}">
      <dsp:nvSpPr>
        <dsp:cNvPr id="0" name=""/>
        <dsp:cNvSpPr/>
      </dsp:nvSpPr>
      <dsp:spPr>
        <a:xfrm>
          <a:off x="4577626" y="340784"/>
          <a:ext cx="470558" cy="470558"/>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444750">
            <a:lnSpc>
              <a:spcPct val="90000"/>
            </a:lnSpc>
            <a:spcBef>
              <a:spcPct val="0"/>
            </a:spcBef>
            <a:spcAft>
              <a:spcPct val="35000"/>
            </a:spcAft>
            <a:buNone/>
          </a:pPr>
          <a:endParaRPr lang="en-US" sz="5500" kern="1200"/>
        </a:p>
      </dsp:txBody>
      <dsp:txXfrm>
        <a:off x="4639998" y="520725"/>
        <a:ext cx="345814" cy="110676"/>
      </dsp:txXfrm>
    </dsp:sp>
    <dsp:sp modelId="{BFE7122A-2C4B-4DC3-B2A1-E192BE943957}">
      <dsp:nvSpPr>
        <dsp:cNvPr id="0" name=""/>
        <dsp:cNvSpPr/>
      </dsp:nvSpPr>
      <dsp:spPr>
        <a:xfrm>
          <a:off x="5114063" y="170409"/>
          <a:ext cx="1213400" cy="81130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sr-Latn-RS" sz="1000" kern="1200" dirty="0"/>
            <a:t>53.118.720</a:t>
          </a:r>
          <a:endParaRPr lang="en-US" sz="1000" kern="1200" dirty="0"/>
        </a:p>
      </dsp:txBody>
      <dsp:txXfrm>
        <a:off x="5291761" y="289222"/>
        <a:ext cx="858004" cy="573681"/>
      </dsp:txXfrm>
    </dsp:sp>
    <dsp:sp modelId="{50DB025C-A2B4-482E-82E2-B44804F737C0}">
      <dsp:nvSpPr>
        <dsp:cNvPr id="0" name=""/>
        <dsp:cNvSpPr/>
      </dsp:nvSpPr>
      <dsp:spPr>
        <a:xfrm>
          <a:off x="6393342" y="340784"/>
          <a:ext cx="470558" cy="470558"/>
        </a:xfrm>
        <a:prstGeom prst="mathEqual">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n-US" sz="2000" kern="1200"/>
        </a:p>
      </dsp:txBody>
      <dsp:txXfrm>
        <a:off x="6455714" y="437719"/>
        <a:ext cx="345814" cy="276688"/>
      </dsp:txXfrm>
    </dsp:sp>
    <dsp:sp modelId="{3782F169-80FC-4583-8C92-6295937A7258}">
      <dsp:nvSpPr>
        <dsp:cNvPr id="0" name=""/>
        <dsp:cNvSpPr/>
      </dsp:nvSpPr>
      <dsp:spPr>
        <a:xfrm>
          <a:off x="6929778" y="170409"/>
          <a:ext cx="1281566" cy="81130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sr-Latn-RS" sz="1000" kern="1200" dirty="0"/>
            <a:t>1.263.540.465</a:t>
          </a:r>
          <a:endParaRPr lang="en-US" sz="1000" kern="1200" dirty="0"/>
        </a:p>
      </dsp:txBody>
      <dsp:txXfrm>
        <a:off x="7117459" y="289222"/>
        <a:ext cx="906204" cy="57368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871A0C-A8A2-4210-B79E-BDD86A9E274B}">
      <dsp:nvSpPr>
        <dsp:cNvPr id="0" name=""/>
        <dsp:cNvSpPr/>
      </dsp:nvSpPr>
      <dsp:spPr>
        <a:xfrm>
          <a:off x="1310208" y="1058180"/>
          <a:ext cx="2636167" cy="2636167"/>
        </a:xfrm>
        <a:prstGeom prst="ellipse">
          <a:avLst/>
        </a:prstGeom>
        <a:solidFill>
          <a:schemeClr val="accent1">
            <a:lumMod val="50000"/>
            <a:alpha val="5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sr-Cyrl-RS" sz="2200" kern="1200" dirty="0"/>
            <a:t>Укупни буџетски приходи и примања  1.263.540.465 динара</a:t>
          </a:r>
          <a:endParaRPr lang="en-US" sz="2200" kern="1200" dirty="0"/>
        </a:p>
      </dsp:txBody>
      <dsp:txXfrm>
        <a:off x="1696266" y="1444238"/>
        <a:ext cx="1864051" cy="1864051"/>
      </dsp:txXfrm>
    </dsp:sp>
    <dsp:sp modelId="{61AED087-D235-4C99-B948-47BA4F5481E2}">
      <dsp:nvSpPr>
        <dsp:cNvPr id="0" name=""/>
        <dsp:cNvSpPr/>
      </dsp:nvSpPr>
      <dsp:spPr>
        <a:xfrm>
          <a:off x="1969250" y="470"/>
          <a:ext cx="1318083" cy="131808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ru-RU" sz="1000" kern="1200" dirty="0"/>
            <a:t>Приходи од  пореза  </a:t>
          </a:r>
          <a:r>
            <a:rPr lang="en-US" sz="1000" b="1" kern="1200" dirty="0"/>
            <a:t>563,101,300</a:t>
          </a:r>
          <a:r>
            <a:rPr lang="ru-RU" sz="1000" kern="1200" dirty="0"/>
            <a:t>        динара</a:t>
          </a:r>
          <a:endParaRPr lang="en-US" sz="1000" kern="1200" dirty="0"/>
        </a:p>
      </dsp:txBody>
      <dsp:txXfrm>
        <a:off x="2162279" y="193499"/>
        <a:ext cx="932025" cy="932025"/>
      </dsp:txXfrm>
    </dsp:sp>
    <dsp:sp modelId="{5DFCBE8F-FB25-46C9-898B-CCD48B065411}">
      <dsp:nvSpPr>
        <dsp:cNvPr id="0" name=""/>
        <dsp:cNvSpPr/>
      </dsp:nvSpPr>
      <dsp:spPr>
        <a:xfrm>
          <a:off x="3456000" y="858846"/>
          <a:ext cx="1318083" cy="131808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sr-Cyrl-RS" sz="1000" kern="1200" dirty="0"/>
            <a:t>Донације и Трансфери   </a:t>
          </a:r>
          <a:r>
            <a:rPr lang="en-US" sz="1000" b="1" kern="1200" dirty="0"/>
            <a:t>265,591,803</a:t>
          </a:r>
          <a:r>
            <a:rPr lang="sr-Cyrl-RS" sz="1000" kern="1200" dirty="0"/>
            <a:t>динара</a:t>
          </a:r>
          <a:endParaRPr lang="en-US" sz="1000" kern="1200" dirty="0"/>
        </a:p>
      </dsp:txBody>
      <dsp:txXfrm>
        <a:off x="3649029" y="1051875"/>
        <a:ext cx="932025" cy="932025"/>
      </dsp:txXfrm>
    </dsp:sp>
    <dsp:sp modelId="{E41FE714-B753-4990-96C5-AF57A978EF4E}">
      <dsp:nvSpPr>
        <dsp:cNvPr id="0" name=""/>
        <dsp:cNvSpPr/>
      </dsp:nvSpPr>
      <dsp:spPr>
        <a:xfrm>
          <a:off x="3456000" y="2575597"/>
          <a:ext cx="1318083" cy="131808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sr-Cyrl-RS" sz="1000" kern="1200" dirty="0"/>
            <a:t>Други приходи  </a:t>
          </a:r>
          <a:r>
            <a:rPr lang="en-US" sz="1000" b="1" kern="1200" dirty="0"/>
            <a:t>149,468,117</a:t>
          </a:r>
          <a:r>
            <a:rPr lang="sr-Cyrl-RS" sz="1000" kern="1200" dirty="0"/>
            <a:t>  динара</a:t>
          </a:r>
          <a:endParaRPr lang="en-US" sz="1000" kern="1200" dirty="0"/>
        </a:p>
      </dsp:txBody>
      <dsp:txXfrm>
        <a:off x="3649029" y="2768626"/>
        <a:ext cx="932025" cy="932025"/>
      </dsp:txXfrm>
    </dsp:sp>
    <dsp:sp modelId="{F3243D9E-4639-4988-B20C-814649E8AFB8}">
      <dsp:nvSpPr>
        <dsp:cNvPr id="0" name=""/>
        <dsp:cNvSpPr/>
      </dsp:nvSpPr>
      <dsp:spPr>
        <a:xfrm>
          <a:off x="1969250" y="3433973"/>
          <a:ext cx="1318083" cy="131808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ru-RU" sz="1000" kern="1200" dirty="0"/>
            <a:t>Примња од продаје нефинансијске имовине  </a:t>
          </a:r>
          <a:r>
            <a:rPr lang="en-US" sz="1000" b="1" kern="1200" dirty="0"/>
            <a:t>34,245,000</a:t>
          </a:r>
          <a:endParaRPr lang="sr-Cyrl-RS" sz="1000" b="1" kern="1200" dirty="0"/>
        </a:p>
        <a:p>
          <a:pPr marL="0" lvl="0" indent="0" algn="ctr" defTabSz="444500">
            <a:lnSpc>
              <a:spcPct val="90000"/>
            </a:lnSpc>
            <a:spcBef>
              <a:spcPct val="0"/>
            </a:spcBef>
            <a:spcAft>
              <a:spcPct val="35000"/>
            </a:spcAft>
            <a:buNone/>
          </a:pPr>
          <a:r>
            <a:rPr lang="ru-RU" sz="1000" kern="1200" dirty="0"/>
            <a:t>динара</a:t>
          </a:r>
          <a:endParaRPr lang="en-US" sz="1000" kern="1200" dirty="0"/>
        </a:p>
      </dsp:txBody>
      <dsp:txXfrm>
        <a:off x="2162279" y="3627002"/>
        <a:ext cx="932025" cy="932025"/>
      </dsp:txXfrm>
    </dsp:sp>
    <dsp:sp modelId="{E2FE3D32-6BCB-4D94-A55F-0E158C9A3CE3}">
      <dsp:nvSpPr>
        <dsp:cNvPr id="0" name=""/>
        <dsp:cNvSpPr/>
      </dsp:nvSpPr>
      <dsp:spPr>
        <a:xfrm>
          <a:off x="482499" y="2575597"/>
          <a:ext cx="1318083" cy="131808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ru-RU" sz="1000" kern="1200" dirty="0"/>
            <a:t>Примања од продаје финансијске имовине  300.000 динара</a:t>
          </a:r>
          <a:endParaRPr lang="en-US" sz="1000" kern="1200" dirty="0"/>
        </a:p>
      </dsp:txBody>
      <dsp:txXfrm>
        <a:off x="675528" y="2768626"/>
        <a:ext cx="932025" cy="932025"/>
      </dsp:txXfrm>
    </dsp:sp>
    <dsp:sp modelId="{1CDE998C-EFA0-4458-B973-A00A06CED774}">
      <dsp:nvSpPr>
        <dsp:cNvPr id="0" name=""/>
        <dsp:cNvSpPr/>
      </dsp:nvSpPr>
      <dsp:spPr>
        <a:xfrm>
          <a:off x="482499" y="858846"/>
          <a:ext cx="1318083" cy="131808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ru-RU" sz="1000" kern="1200" dirty="0"/>
            <a:t>Пренета средства из ранијих година  </a:t>
          </a:r>
          <a:r>
            <a:rPr lang="en-US" sz="1000" b="1" kern="1200" dirty="0"/>
            <a:t>248,966,245</a:t>
          </a:r>
          <a:r>
            <a:rPr lang="ru-RU" sz="1000" kern="1200" dirty="0"/>
            <a:t> динара</a:t>
          </a:r>
          <a:endParaRPr lang="en-US" sz="1000" kern="1200" dirty="0"/>
        </a:p>
      </dsp:txBody>
      <dsp:txXfrm>
        <a:off x="675528" y="1051875"/>
        <a:ext cx="932025" cy="93202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28468-DF42-49A6-852F-DCEF69A79C2C}">
      <dsp:nvSpPr>
        <dsp:cNvPr id="0" name=""/>
        <dsp:cNvSpPr/>
      </dsp:nvSpPr>
      <dsp:spPr>
        <a:xfrm>
          <a:off x="2545772" y="1663673"/>
          <a:ext cx="1358706" cy="142265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sr-Cyrl-RS" sz="1000" kern="1200" dirty="0">
              <a:solidFill>
                <a:schemeClr val="bg1"/>
              </a:solidFill>
            </a:rPr>
            <a:t>Укупни расходи и издаци </a:t>
          </a:r>
          <a:r>
            <a:rPr lang="sr-Latn-RS" sz="1000" kern="1200" dirty="0">
              <a:solidFill>
                <a:schemeClr val="tx1"/>
              </a:solidFill>
            </a:rPr>
            <a:t>1.263.540.465 </a:t>
          </a:r>
          <a:r>
            <a:rPr lang="sr-Cyrl-RS" sz="1000" kern="1200" dirty="0">
              <a:solidFill>
                <a:schemeClr val="bg1"/>
              </a:solidFill>
            </a:rPr>
            <a:t>динара</a:t>
          </a:r>
          <a:endParaRPr lang="en-US" sz="1000" kern="1200" dirty="0"/>
        </a:p>
      </dsp:txBody>
      <dsp:txXfrm>
        <a:off x="2744750" y="1872016"/>
        <a:ext cx="960750" cy="1005972"/>
      </dsp:txXfrm>
    </dsp:sp>
    <dsp:sp modelId="{241C64CD-2F38-49EF-BCD4-5D704A374C85}">
      <dsp:nvSpPr>
        <dsp:cNvPr id="0" name=""/>
        <dsp:cNvSpPr/>
      </dsp:nvSpPr>
      <dsp:spPr>
        <a:xfrm rot="16123860">
          <a:off x="3059312" y="1250526"/>
          <a:ext cx="288430" cy="29892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rot="10800000">
        <a:off x="3103535" y="1353564"/>
        <a:ext cx="201901" cy="179354"/>
      </dsp:txXfrm>
    </dsp:sp>
    <dsp:sp modelId="{9951D677-9D2B-464B-A2C2-9A854FE46DFA}">
      <dsp:nvSpPr>
        <dsp:cNvPr id="0" name=""/>
        <dsp:cNvSpPr/>
      </dsp:nvSpPr>
      <dsp:spPr>
        <a:xfrm>
          <a:off x="2650156" y="35344"/>
          <a:ext cx="1070309" cy="108458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ru-RU" sz="900" kern="1200" dirty="0">
              <a:solidFill>
                <a:schemeClr val="bg1"/>
              </a:solidFill>
            </a:rPr>
            <a:t>Коришћење роба и услуга </a:t>
          </a:r>
          <a:r>
            <a:rPr lang="en-US" sz="900" b="1" kern="1200" dirty="0"/>
            <a:t>409,437,291</a:t>
          </a:r>
          <a:r>
            <a:rPr lang="ru-RU" sz="900" kern="1200" dirty="0">
              <a:solidFill>
                <a:schemeClr val="bg1"/>
              </a:solidFill>
            </a:rPr>
            <a:t> динара</a:t>
          </a:r>
          <a:endParaRPr lang="en-US" sz="900" kern="1200" dirty="0"/>
        </a:p>
      </dsp:txBody>
      <dsp:txXfrm>
        <a:off x="2806899" y="194177"/>
        <a:ext cx="756823" cy="766914"/>
      </dsp:txXfrm>
    </dsp:sp>
    <dsp:sp modelId="{C92340D5-1D58-4435-BDFC-93C56B9BDC91}">
      <dsp:nvSpPr>
        <dsp:cNvPr id="0" name=""/>
        <dsp:cNvSpPr/>
      </dsp:nvSpPr>
      <dsp:spPr>
        <a:xfrm rot="18900000">
          <a:off x="3763143" y="1528664"/>
          <a:ext cx="317718" cy="29892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3776276" y="1620154"/>
        <a:ext cx="228041" cy="179354"/>
      </dsp:txXfrm>
    </dsp:sp>
    <dsp:sp modelId="{1D3597CC-EECC-49EF-A49C-1A522D6CD9BC}">
      <dsp:nvSpPr>
        <dsp:cNvPr id="0" name=""/>
        <dsp:cNvSpPr/>
      </dsp:nvSpPr>
      <dsp:spPr>
        <a:xfrm>
          <a:off x="3993518" y="618514"/>
          <a:ext cx="992245" cy="98394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sr-Cyrl-RS" sz="900" kern="1200" dirty="0">
              <a:solidFill>
                <a:schemeClr val="bg1"/>
              </a:solidFill>
            </a:rPr>
            <a:t>Расходи за запослене </a:t>
          </a:r>
          <a:r>
            <a:rPr lang="sr-Latn-RS" sz="900" kern="1200" dirty="0">
              <a:solidFill>
                <a:schemeClr val="tx1"/>
              </a:solidFill>
            </a:rPr>
            <a:t>204.032.400</a:t>
          </a:r>
          <a:r>
            <a:rPr lang="sr-Cyrl-RS" sz="900" kern="1200" dirty="0">
              <a:solidFill>
                <a:schemeClr val="tx1"/>
              </a:solidFill>
            </a:rPr>
            <a:t> </a:t>
          </a:r>
          <a:r>
            <a:rPr lang="sr-Cyrl-RS" sz="900" kern="1200" dirty="0">
              <a:solidFill>
                <a:schemeClr val="bg1"/>
              </a:solidFill>
            </a:rPr>
            <a:t>динара</a:t>
          </a:r>
          <a:endParaRPr lang="en-US" sz="900" kern="1200" dirty="0"/>
        </a:p>
      </dsp:txBody>
      <dsp:txXfrm>
        <a:off x="4138829" y="762609"/>
        <a:ext cx="701623" cy="695755"/>
      </dsp:txXfrm>
    </dsp:sp>
    <dsp:sp modelId="{9BF7CEFD-7CDF-486C-A847-A124E647CD92}">
      <dsp:nvSpPr>
        <dsp:cNvPr id="0" name=""/>
        <dsp:cNvSpPr/>
      </dsp:nvSpPr>
      <dsp:spPr>
        <a:xfrm rot="21521430">
          <a:off x="4038952" y="2203228"/>
          <a:ext cx="324534" cy="29892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4038964" y="2264037"/>
        <a:ext cx="234857" cy="179354"/>
      </dsp:txXfrm>
    </dsp:sp>
    <dsp:sp modelId="{CFC347C3-A386-4A7D-A8C1-3AA7A6D32A2C}">
      <dsp:nvSpPr>
        <dsp:cNvPr id="0" name=""/>
        <dsp:cNvSpPr/>
      </dsp:nvSpPr>
      <dsp:spPr>
        <a:xfrm>
          <a:off x="4516346" y="1885815"/>
          <a:ext cx="952952" cy="89755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sr-Cyrl-RS" sz="900" kern="1200" dirty="0">
              <a:solidFill>
                <a:schemeClr val="bg1"/>
              </a:solidFill>
            </a:rPr>
            <a:t>Субвенције </a:t>
          </a:r>
          <a:r>
            <a:rPr lang="sr-Cyrl-RS" sz="900" kern="1200" dirty="0">
              <a:solidFill>
                <a:schemeClr val="tx1"/>
              </a:solidFill>
            </a:rPr>
            <a:t>12.480.000</a:t>
          </a:r>
          <a:r>
            <a:rPr lang="sr-Cyrl-RS" sz="900" kern="1200" dirty="0">
              <a:solidFill>
                <a:schemeClr val="bg1"/>
              </a:solidFill>
            </a:rPr>
            <a:t> динара</a:t>
          </a:r>
          <a:endParaRPr lang="en-US" sz="900" kern="1200" dirty="0"/>
        </a:p>
      </dsp:txBody>
      <dsp:txXfrm>
        <a:off x="4655903" y="2017259"/>
        <a:ext cx="673838" cy="634670"/>
      </dsp:txXfrm>
    </dsp:sp>
    <dsp:sp modelId="{FA9DCCC7-A80B-4041-8AE1-3125624A63CF}">
      <dsp:nvSpPr>
        <dsp:cNvPr id="0" name=""/>
        <dsp:cNvSpPr/>
      </dsp:nvSpPr>
      <dsp:spPr>
        <a:xfrm rot="2700000">
          <a:off x="3762435" y="2919303"/>
          <a:ext cx="312904" cy="29892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3775568" y="2947381"/>
        <a:ext cx="223227" cy="179354"/>
      </dsp:txXfrm>
    </dsp:sp>
    <dsp:sp modelId="{27B4C9ED-82D4-4CA4-8548-9F81504359C3}">
      <dsp:nvSpPr>
        <dsp:cNvPr id="0" name=""/>
        <dsp:cNvSpPr/>
      </dsp:nvSpPr>
      <dsp:spPr>
        <a:xfrm>
          <a:off x="3962673" y="3157278"/>
          <a:ext cx="1053936" cy="96447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sr-Cyrl-RS" sz="900" kern="1200" dirty="0">
              <a:solidFill>
                <a:schemeClr val="bg1"/>
              </a:solidFill>
            </a:rPr>
            <a:t>Дотације и трансфери </a:t>
          </a:r>
          <a:r>
            <a:rPr lang="sr-Cyrl-RS" sz="900" kern="1200" dirty="0">
              <a:solidFill>
                <a:schemeClr val="tx1"/>
              </a:solidFill>
            </a:rPr>
            <a:t>16</a:t>
          </a:r>
          <a:r>
            <a:rPr lang="sr-Latn-RS" sz="900" kern="1200" dirty="0">
              <a:solidFill>
                <a:schemeClr val="tx1"/>
              </a:solidFill>
            </a:rPr>
            <a:t>3.412.000</a:t>
          </a:r>
          <a:r>
            <a:rPr lang="sr-Cyrl-RS" sz="900" kern="1200" dirty="0">
              <a:solidFill>
                <a:schemeClr val="tx1"/>
              </a:solidFill>
            </a:rPr>
            <a:t> </a:t>
          </a:r>
          <a:r>
            <a:rPr lang="sr-Cyrl-RS" sz="900" kern="1200" dirty="0">
              <a:solidFill>
                <a:schemeClr val="bg1"/>
              </a:solidFill>
            </a:rPr>
            <a:t>динара</a:t>
          </a:r>
          <a:endParaRPr lang="en-US" sz="900" kern="1200" dirty="0"/>
        </a:p>
      </dsp:txBody>
      <dsp:txXfrm>
        <a:off x="4117018" y="3298523"/>
        <a:ext cx="745246" cy="681988"/>
      </dsp:txXfrm>
    </dsp:sp>
    <dsp:sp modelId="{4010DA62-3BFD-42E0-ABF3-BC3E7789CDF9}">
      <dsp:nvSpPr>
        <dsp:cNvPr id="0" name=""/>
        <dsp:cNvSpPr/>
      </dsp:nvSpPr>
      <dsp:spPr>
        <a:xfrm rot="5431509">
          <a:off x="3060670" y="3221109"/>
          <a:ext cx="310660" cy="29892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rot="10800000">
        <a:off x="3105919" y="3236056"/>
        <a:ext cx="220983" cy="179354"/>
      </dsp:txXfrm>
    </dsp:sp>
    <dsp:sp modelId="{6F7454FC-D28B-4931-A5EE-29BA89BF2FFC}">
      <dsp:nvSpPr>
        <dsp:cNvPr id="0" name=""/>
        <dsp:cNvSpPr/>
      </dsp:nvSpPr>
      <dsp:spPr>
        <a:xfrm>
          <a:off x="2687962" y="3672409"/>
          <a:ext cx="1041877" cy="94561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sr-Cyrl-RS" sz="900" kern="1200" dirty="0">
              <a:solidFill>
                <a:schemeClr val="bg1"/>
              </a:solidFill>
            </a:rPr>
            <a:t>Социјална помоћ </a:t>
          </a:r>
          <a:r>
            <a:rPr lang="sr-Latn-RS" sz="900" kern="1200" dirty="0">
              <a:solidFill>
                <a:schemeClr val="tx1"/>
              </a:solidFill>
            </a:rPr>
            <a:t>97.682.450</a:t>
          </a:r>
        </a:p>
        <a:p>
          <a:pPr marL="0" lvl="0" indent="0" algn="ctr" defTabSz="400050">
            <a:lnSpc>
              <a:spcPct val="90000"/>
            </a:lnSpc>
            <a:spcBef>
              <a:spcPct val="0"/>
            </a:spcBef>
            <a:spcAft>
              <a:spcPct val="35000"/>
            </a:spcAft>
            <a:buNone/>
          </a:pPr>
          <a:r>
            <a:rPr lang="sr-Cyrl-RS" sz="900" kern="1200" dirty="0">
              <a:solidFill>
                <a:schemeClr val="bg1"/>
              </a:solidFill>
            </a:rPr>
            <a:t>динара</a:t>
          </a:r>
          <a:endParaRPr lang="en-US" sz="900" kern="1200" dirty="0"/>
        </a:p>
      </dsp:txBody>
      <dsp:txXfrm>
        <a:off x="2840541" y="3810890"/>
        <a:ext cx="736719" cy="668648"/>
      </dsp:txXfrm>
    </dsp:sp>
    <dsp:sp modelId="{6E4CF356-5F32-4891-9B34-28CA006E2B35}">
      <dsp:nvSpPr>
        <dsp:cNvPr id="0" name=""/>
        <dsp:cNvSpPr/>
      </dsp:nvSpPr>
      <dsp:spPr>
        <a:xfrm rot="8100000">
          <a:off x="2372458" y="2920687"/>
          <a:ext cx="315044" cy="29892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rot="10800000">
        <a:off x="2449002" y="2948765"/>
        <a:ext cx="225367" cy="179354"/>
      </dsp:txXfrm>
    </dsp:sp>
    <dsp:sp modelId="{C1A93BC3-52EA-4785-85D8-A68CF03669FB}">
      <dsp:nvSpPr>
        <dsp:cNvPr id="0" name=""/>
        <dsp:cNvSpPr/>
      </dsp:nvSpPr>
      <dsp:spPr>
        <a:xfrm>
          <a:off x="1459994" y="3141956"/>
          <a:ext cx="1001233" cy="99512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sr-Cyrl-RS" sz="900" kern="1200" dirty="0">
              <a:solidFill>
                <a:schemeClr val="bg1"/>
              </a:solidFill>
            </a:rPr>
            <a:t>Остали расходи </a:t>
          </a:r>
          <a:r>
            <a:rPr lang="sr-Latn-RS" sz="900" kern="1200" dirty="0">
              <a:solidFill>
                <a:schemeClr val="tx1"/>
              </a:solidFill>
            </a:rPr>
            <a:t>78.032.298</a:t>
          </a:r>
          <a:r>
            <a:rPr lang="sr-Latn-RS" sz="900" kern="1200" dirty="0">
              <a:solidFill>
                <a:schemeClr val="bg1"/>
              </a:solidFill>
            </a:rPr>
            <a:t> </a:t>
          </a:r>
          <a:r>
            <a:rPr lang="sr-Cyrl-RS" sz="900" kern="1200" dirty="0">
              <a:solidFill>
                <a:schemeClr val="bg1"/>
              </a:solidFill>
            </a:rPr>
            <a:t>динара</a:t>
          </a:r>
          <a:endParaRPr lang="en-US" sz="900" kern="1200" dirty="0"/>
        </a:p>
      </dsp:txBody>
      <dsp:txXfrm>
        <a:off x="1606621" y="3287688"/>
        <a:ext cx="707979" cy="703657"/>
      </dsp:txXfrm>
    </dsp:sp>
    <dsp:sp modelId="{5B441881-40B3-4401-9F4F-5221AC76168B}">
      <dsp:nvSpPr>
        <dsp:cNvPr id="0" name=""/>
        <dsp:cNvSpPr/>
      </dsp:nvSpPr>
      <dsp:spPr>
        <a:xfrm rot="10800000">
          <a:off x="2084831" y="2225541"/>
          <a:ext cx="325731" cy="29892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rot="10800000">
        <a:off x="2174508" y="2285325"/>
        <a:ext cx="236054" cy="179354"/>
      </dsp:txXfrm>
    </dsp:sp>
    <dsp:sp modelId="{B7F60F44-AE11-409A-B860-E50DC3EF6132}">
      <dsp:nvSpPr>
        <dsp:cNvPr id="0" name=""/>
        <dsp:cNvSpPr/>
      </dsp:nvSpPr>
      <dsp:spPr>
        <a:xfrm>
          <a:off x="942478" y="1894337"/>
          <a:ext cx="988705" cy="96132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sr-Cyrl-RS" sz="900" kern="1200" dirty="0">
              <a:solidFill>
                <a:schemeClr val="bg1"/>
              </a:solidFill>
            </a:rPr>
            <a:t>Средства резерве </a:t>
          </a:r>
          <a:r>
            <a:rPr lang="sr-Latn-RS" sz="900" kern="1200" dirty="0">
              <a:solidFill>
                <a:schemeClr val="tx1"/>
              </a:solidFill>
            </a:rPr>
            <a:t>31.371.081</a:t>
          </a:r>
          <a:r>
            <a:rPr lang="sr-Cyrl-RS" sz="900" kern="1200" dirty="0">
              <a:solidFill>
                <a:schemeClr val="bg1"/>
              </a:solidFill>
            </a:rPr>
            <a:t> динара</a:t>
          </a:r>
          <a:endParaRPr lang="en-US" sz="900" kern="1200" dirty="0"/>
        </a:p>
      </dsp:txBody>
      <dsp:txXfrm>
        <a:off x="1087270" y="2035120"/>
        <a:ext cx="699121" cy="679763"/>
      </dsp:txXfrm>
    </dsp:sp>
    <dsp:sp modelId="{1CD7CAC3-8A26-460C-A868-BFA5851E5791}">
      <dsp:nvSpPr>
        <dsp:cNvPr id="0" name=""/>
        <dsp:cNvSpPr/>
      </dsp:nvSpPr>
      <dsp:spPr>
        <a:xfrm rot="13174448">
          <a:off x="2399831" y="1643555"/>
          <a:ext cx="242295" cy="29892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rot="10800000">
        <a:off x="2464189" y="1726493"/>
        <a:ext cx="169607" cy="179354"/>
      </dsp:txXfrm>
    </dsp:sp>
    <dsp:sp modelId="{70A1C13D-2433-417B-834B-71FE7FA97A28}">
      <dsp:nvSpPr>
        <dsp:cNvPr id="0" name=""/>
        <dsp:cNvSpPr/>
      </dsp:nvSpPr>
      <dsp:spPr>
        <a:xfrm>
          <a:off x="1415110" y="793169"/>
          <a:ext cx="1045777" cy="103601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sr-Cyrl-RS" sz="900" kern="1200" dirty="0">
              <a:solidFill>
                <a:schemeClr val="bg1"/>
              </a:solidFill>
            </a:rPr>
            <a:t>Капитални издаци </a:t>
          </a:r>
          <a:r>
            <a:rPr lang="sr-Latn-RS" sz="900" kern="1200" dirty="0">
              <a:solidFill>
                <a:schemeClr val="tx1"/>
              </a:solidFill>
            </a:rPr>
            <a:t>267.052.945</a:t>
          </a:r>
        </a:p>
        <a:p>
          <a:pPr marL="0" lvl="0" indent="0" algn="ctr" defTabSz="400050">
            <a:lnSpc>
              <a:spcPct val="90000"/>
            </a:lnSpc>
            <a:spcBef>
              <a:spcPct val="0"/>
            </a:spcBef>
            <a:spcAft>
              <a:spcPct val="35000"/>
            </a:spcAft>
            <a:buNone/>
          </a:pPr>
          <a:r>
            <a:rPr lang="sr-Cyrl-RS" sz="900" kern="1200" dirty="0">
              <a:solidFill>
                <a:schemeClr val="bg1"/>
              </a:solidFill>
            </a:rPr>
            <a:t>динара</a:t>
          </a:r>
          <a:endParaRPr lang="en-US" sz="900" kern="1200" dirty="0"/>
        </a:p>
      </dsp:txBody>
      <dsp:txXfrm>
        <a:off x="1568260" y="944890"/>
        <a:ext cx="739477" cy="732574"/>
      </dsp:txXfrm>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drawing1.xml.rels><?xml version="1.0" encoding="UTF-8" standalone="yes"?>
<Relationships xmlns="http://schemas.openxmlformats.org/package/2006/relationships"><Relationship Id="rId1" Type="http://schemas.openxmlformats.org/officeDocument/2006/relationships/image" Target="../media/image12.png"/></Relationships>
</file>

<file path=ppt/drawings/_rels/drawing2.xml.rels><?xml version="1.0" encoding="UTF-8" standalone="yes"?>
<Relationships xmlns="http://schemas.openxmlformats.org/package/2006/relationships"><Relationship Id="rId1" Type="http://schemas.openxmlformats.org/officeDocument/2006/relationships/image" Target="../media/image14.emf"/></Relationships>
</file>

<file path=ppt/drawings/drawing1.xml><?xml version="1.0" encoding="utf-8"?>
<c:userShapes xmlns:c="http://schemas.openxmlformats.org/drawingml/2006/chart">
  <cdr:relSizeAnchor xmlns:cdr="http://schemas.openxmlformats.org/drawingml/2006/chartDrawing">
    <cdr:from>
      <cdr:x>0</cdr:x>
      <cdr:y>0</cdr:y>
    </cdr:from>
    <cdr:to>
      <cdr:x>0.99103</cdr:x>
      <cdr:y>1</cdr:y>
    </cdr:to>
    <cdr:pic>
      <cdr:nvPicPr>
        <cdr:cNvPr id="2" name="chart">
          <a:extLst xmlns:a="http://schemas.openxmlformats.org/drawingml/2006/main">
            <a:ext uri="{FF2B5EF4-FFF2-40B4-BE49-F238E27FC236}">
              <a16:creationId xmlns:a16="http://schemas.microsoft.com/office/drawing/2014/main" id="{63F4C04F-C04A-4623-B957-7FDF625CFE0E}"/>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7896252" cy="3598863"/>
        </a:xfrm>
        <a:prstGeom xmlns:a="http://schemas.openxmlformats.org/drawingml/2006/main" prst="rect">
          <a:avLst/>
        </a:prstGeom>
      </cdr:spPr>
    </cdr:pic>
  </cdr:relSizeAnchor>
</c:userShapes>
</file>

<file path=ppt/drawings/drawing2.xml><?xml version="1.0" encoding="utf-8"?>
<c:userShapes xmlns:c="http://schemas.openxmlformats.org/drawingml/2006/chart">
  <cdr:relSizeAnchor xmlns:cdr="http://schemas.openxmlformats.org/drawingml/2006/chartDrawing">
    <cdr:from>
      <cdr:x>0</cdr:x>
      <cdr:y>0</cdr:y>
    </cdr:from>
    <cdr:to>
      <cdr:x>1</cdr:x>
      <cdr:y>1</cdr:y>
    </cdr:to>
    <cdr:pic>
      <cdr:nvPicPr>
        <cdr:cNvPr id="16" name="chart">
          <a:extLst xmlns:a="http://schemas.openxmlformats.org/drawingml/2006/main">
            <a:ext uri="{FF2B5EF4-FFF2-40B4-BE49-F238E27FC236}">
              <a16:creationId xmlns:a16="http://schemas.microsoft.com/office/drawing/2014/main" id="{4BF4D117-8FF3-4122-B5C7-758EEE653829}"/>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71438"/>
          <a:ext cx="9215502" cy="4500594"/>
        </a:xfrm>
        <a:prstGeom xmlns:a="http://schemas.openxmlformats.org/drawingml/2006/main" prst="rect">
          <a:avLst/>
        </a:prstGeom>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A9DA5C-DFB9-4FFF-915A-B458A5574AE0}" type="datetimeFigureOut">
              <a:rPr lang="en-US" smtClean="0"/>
              <a:pPr/>
              <a:t>12/20/2019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F99ACE-F9FA-4FD4-9E1F-2EFFBA23FFD9}" type="slidenum">
              <a:rPr lang="en-US" smtClean="0"/>
              <a:pPr/>
              <a:t>‹#›</a:t>
            </a:fld>
            <a:endParaRPr lang="en-US"/>
          </a:p>
        </p:txBody>
      </p:sp>
    </p:spTree>
    <p:extLst>
      <p:ext uri="{BB962C8B-B14F-4D97-AF65-F5344CB8AC3E}">
        <p14:creationId xmlns:p14="http://schemas.microsoft.com/office/powerpoint/2010/main" val="19956906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6726063"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3787" y="4243845"/>
            <a:ext cx="2307831" cy="276940"/>
          </a:xfrm>
          <a:prstGeom prst="rect">
            <a:avLst/>
          </a:prstGeom>
        </p:spPr>
      </p:pic>
      <p:sp>
        <p:nvSpPr>
          <p:cNvPr id="9" name="Rectangle 8"/>
          <p:cNvSpPr/>
          <p:nvPr/>
        </p:nvSpPr>
        <p:spPr bwMode="ltGray">
          <a:xfrm>
            <a:off x="0" y="2590078"/>
            <a:ext cx="6726064"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6833787" y="2590078"/>
            <a:ext cx="2307832"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510242" y="2733709"/>
            <a:ext cx="6069268" cy="1373070"/>
          </a:xfrm>
        </p:spPr>
        <p:txBody>
          <a:bodyPr anchor="b">
            <a:noAutofit/>
          </a:bodyPr>
          <a:lstStyle>
            <a:lvl1pPr algn="r">
              <a:defRPr sz="4800"/>
            </a:lvl1pPr>
          </a:lstStyle>
          <a:p>
            <a:r>
              <a:rPr lang="en-US"/>
              <a:t>Click to edit Master title style</a:t>
            </a:r>
            <a:endParaRPr lang="en-US" dirty="0"/>
          </a:p>
        </p:txBody>
      </p:sp>
      <p:sp>
        <p:nvSpPr>
          <p:cNvPr id="3" name="Subtitle 2"/>
          <p:cNvSpPr>
            <a:spLocks noGrp="1"/>
          </p:cNvSpPr>
          <p:nvPr>
            <p:ph type="subTitle" idx="1"/>
          </p:nvPr>
        </p:nvSpPr>
        <p:spPr>
          <a:xfrm>
            <a:off x="510241" y="4394040"/>
            <a:ext cx="6108101"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4555655" y="5936188"/>
            <a:ext cx="2057400" cy="365125"/>
          </a:xfrm>
        </p:spPr>
        <p:txBody>
          <a:bodyPr/>
          <a:lstStyle/>
          <a:p>
            <a:fld id="{4A342FC9-77F8-41E0-9EB6-0EEBE2218A3B}" type="datetime1">
              <a:rPr lang="en-US" smtClean="0"/>
              <a:pPr/>
              <a:t>12/20/2019</a:t>
            </a:fld>
            <a:endParaRPr lang="en-US"/>
          </a:p>
        </p:txBody>
      </p:sp>
      <p:sp>
        <p:nvSpPr>
          <p:cNvPr id="5" name="Footer Placeholder 4"/>
          <p:cNvSpPr>
            <a:spLocks noGrp="1"/>
          </p:cNvSpPr>
          <p:nvPr>
            <p:ph type="ftr" sz="quarter" idx="11"/>
          </p:nvPr>
        </p:nvSpPr>
        <p:spPr>
          <a:xfrm>
            <a:off x="533401" y="5936189"/>
            <a:ext cx="4021666" cy="365125"/>
          </a:xfrm>
        </p:spPr>
        <p:txBody>
          <a:bodyPr/>
          <a:lstStyle/>
          <a:p>
            <a:r>
              <a:rPr lang="en-US"/>
              <a:t>1</a:t>
            </a:r>
          </a:p>
        </p:txBody>
      </p:sp>
      <p:sp>
        <p:nvSpPr>
          <p:cNvPr id="6" name="Slide Number Placeholder 5"/>
          <p:cNvSpPr>
            <a:spLocks noGrp="1"/>
          </p:cNvSpPr>
          <p:nvPr>
            <p:ph type="sldNum" sz="quarter" idx="12"/>
          </p:nvPr>
        </p:nvSpPr>
        <p:spPr>
          <a:xfrm>
            <a:off x="7010399" y="2750337"/>
            <a:ext cx="1370293" cy="1356442"/>
          </a:xfrm>
        </p:spPr>
        <p:txBody>
          <a:bodyPr/>
          <a:lstStyle/>
          <a:p>
            <a:fld id="{CBA208D6-CF36-4864-B7A2-04074BFE8205}" type="slidenum">
              <a:rPr lang="en-US" smtClean="0"/>
              <a:pPr/>
              <a:t>‹#›</a:t>
            </a:fld>
            <a:endParaRPr lang="en-US"/>
          </a:p>
        </p:txBody>
      </p:sp>
    </p:spTree>
    <p:extLst>
      <p:ext uri="{BB962C8B-B14F-4D97-AF65-F5344CB8AC3E}">
        <p14:creationId xmlns:p14="http://schemas.microsoft.com/office/powerpoint/2010/main" val="3724422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20" name="Group 19"/>
          <p:cNvGrpSpPr/>
          <p:nvPr/>
        </p:nvGrpSpPr>
        <p:grpSpPr>
          <a:xfrm>
            <a:off x="0" y="4572000"/>
            <a:ext cx="9161969" cy="1677035"/>
            <a:chOff x="0" y="2895600"/>
            <a:chExt cx="9161969" cy="1677035"/>
          </a:xfrm>
        </p:grpSpPr>
        <p:pic>
          <p:nvPicPr>
            <p:cNvPr id="24" name="Picture 23"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5" name="Picture 24"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6" name="Rectangle 25"/>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3" y="4711617"/>
            <a:ext cx="6894770" cy="544482"/>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31639" y="609598"/>
            <a:ext cx="6896534"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33401" y="5256098"/>
            <a:ext cx="6894772" cy="54781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00B3FFD-FE7A-422B-9C84-605F0E3EF18A}" type="datetime1">
              <a:rPr lang="en-US" smtClean="0"/>
              <a:pPr/>
              <a:t>12/20/2019</a:t>
            </a:fld>
            <a:endParaRPr lang="en-US"/>
          </a:p>
        </p:txBody>
      </p:sp>
      <p:sp>
        <p:nvSpPr>
          <p:cNvPr id="6" name="Footer Placeholder 5"/>
          <p:cNvSpPr>
            <a:spLocks noGrp="1"/>
          </p:cNvSpPr>
          <p:nvPr>
            <p:ph type="ftr" sz="quarter" idx="11"/>
          </p:nvPr>
        </p:nvSpPr>
        <p:spPr/>
        <p:txBody>
          <a:bodyPr/>
          <a:lstStyle/>
          <a:p>
            <a:r>
              <a:rPr lang="en-US"/>
              <a:t>1</a:t>
            </a:r>
          </a:p>
        </p:txBody>
      </p:sp>
      <p:sp>
        <p:nvSpPr>
          <p:cNvPr id="7" name="Slide Number Placeholder 6"/>
          <p:cNvSpPr>
            <a:spLocks noGrp="1"/>
          </p:cNvSpPr>
          <p:nvPr>
            <p:ph type="sldNum" sz="quarter" idx="12"/>
          </p:nvPr>
        </p:nvSpPr>
        <p:spPr>
          <a:xfrm>
            <a:off x="7856438" y="4711310"/>
            <a:ext cx="1149836" cy="1090789"/>
          </a:xfrm>
        </p:spPr>
        <p:txBody>
          <a:bodyPr/>
          <a:lstStyle/>
          <a:p>
            <a:fld id="{CBA208D6-CF36-4864-B7A2-04074BFE8205}" type="slidenum">
              <a:rPr lang="en-US" smtClean="0"/>
              <a:pPr/>
              <a:t>‹#›</a:t>
            </a:fld>
            <a:endParaRPr lang="en-US"/>
          </a:p>
        </p:txBody>
      </p:sp>
    </p:spTree>
    <p:extLst>
      <p:ext uri="{BB962C8B-B14F-4D97-AF65-F5344CB8AC3E}">
        <p14:creationId xmlns:p14="http://schemas.microsoft.com/office/powerpoint/2010/main" val="1096029491"/>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grpSp>
        <p:nvGrpSpPr>
          <p:cNvPr id="21" name="Group 20"/>
          <p:cNvGrpSpPr/>
          <p:nvPr/>
        </p:nvGrpSpPr>
        <p:grpSpPr>
          <a:xfrm>
            <a:off x="0" y="4572000"/>
            <a:ext cx="9161969" cy="1677035"/>
            <a:chOff x="0" y="2895600"/>
            <a:chExt cx="9161969" cy="1677035"/>
          </a:xfrm>
        </p:grpSpPr>
        <p:pic>
          <p:nvPicPr>
            <p:cNvPr id="22" name="Picture 21"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3" name="Picture 22"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4" name="Rectangle 23"/>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24255" y="609597"/>
            <a:ext cx="6896534"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531638" y="4710340"/>
            <a:ext cx="6889151" cy="1101764"/>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00B3FFD-FE7A-422B-9C84-605F0E3EF18A}" type="datetime1">
              <a:rPr lang="en-US" smtClean="0"/>
              <a:pPr/>
              <a:t>12/20/2019</a:t>
            </a:fld>
            <a:endParaRPr lang="en-US"/>
          </a:p>
        </p:txBody>
      </p:sp>
      <p:sp>
        <p:nvSpPr>
          <p:cNvPr id="6" name="Footer Placeholder 5"/>
          <p:cNvSpPr>
            <a:spLocks noGrp="1"/>
          </p:cNvSpPr>
          <p:nvPr>
            <p:ph type="ftr" sz="quarter" idx="11"/>
          </p:nvPr>
        </p:nvSpPr>
        <p:spPr/>
        <p:txBody>
          <a:bodyPr/>
          <a:lstStyle/>
          <a:p>
            <a:r>
              <a:rPr lang="en-US"/>
              <a:t>1</a:t>
            </a:r>
          </a:p>
        </p:txBody>
      </p:sp>
      <p:sp>
        <p:nvSpPr>
          <p:cNvPr id="7" name="Slide Number Placeholder 6"/>
          <p:cNvSpPr>
            <a:spLocks noGrp="1"/>
          </p:cNvSpPr>
          <p:nvPr>
            <p:ph type="sldNum" sz="quarter" idx="12"/>
          </p:nvPr>
        </p:nvSpPr>
        <p:spPr>
          <a:xfrm>
            <a:off x="7856438" y="4711616"/>
            <a:ext cx="1149836" cy="1090789"/>
          </a:xfrm>
        </p:spPr>
        <p:txBody>
          <a:bodyPr/>
          <a:lstStyle/>
          <a:p>
            <a:fld id="{CBA208D6-CF36-4864-B7A2-04074BFE8205}" type="slidenum">
              <a:rPr lang="en-US" smtClean="0"/>
              <a:pPr/>
              <a:t>‹#›</a:t>
            </a:fld>
            <a:endParaRPr lang="en-US"/>
          </a:p>
        </p:txBody>
      </p:sp>
    </p:spTree>
    <p:extLst>
      <p:ext uri="{BB962C8B-B14F-4D97-AF65-F5344CB8AC3E}">
        <p14:creationId xmlns:p14="http://schemas.microsoft.com/office/powerpoint/2010/main" val="145437396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grpSp>
        <p:nvGrpSpPr>
          <p:cNvPr id="29" name="Group 28"/>
          <p:cNvGrpSpPr/>
          <p:nvPr/>
        </p:nvGrpSpPr>
        <p:grpSpPr>
          <a:xfrm>
            <a:off x="0" y="4572000"/>
            <a:ext cx="9161969" cy="1677035"/>
            <a:chOff x="0" y="2895600"/>
            <a:chExt cx="9161969" cy="1677035"/>
          </a:xfrm>
        </p:grpSpPr>
        <p:pic>
          <p:nvPicPr>
            <p:cNvPr id="30" name="Picture 29"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1" name="Picture 30"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2" name="Rectangle 31"/>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767921" y="616983"/>
            <a:ext cx="642514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989438" y="3660763"/>
            <a:ext cx="5987731"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531638" y="4710340"/>
            <a:ext cx="6903919" cy="1101764"/>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00B3FFD-FE7A-422B-9C84-605F0E3EF18A}" type="datetime1">
              <a:rPr lang="en-US" smtClean="0"/>
              <a:pPr/>
              <a:t>12/20/2019</a:t>
            </a:fld>
            <a:endParaRPr lang="en-US"/>
          </a:p>
        </p:txBody>
      </p:sp>
      <p:sp>
        <p:nvSpPr>
          <p:cNvPr id="6" name="Footer Placeholder 5"/>
          <p:cNvSpPr>
            <a:spLocks noGrp="1"/>
          </p:cNvSpPr>
          <p:nvPr>
            <p:ph type="ftr" sz="quarter" idx="11"/>
          </p:nvPr>
        </p:nvSpPr>
        <p:spPr/>
        <p:txBody>
          <a:bodyPr/>
          <a:lstStyle/>
          <a:p>
            <a:r>
              <a:rPr lang="en-US"/>
              <a:t>1</a:t>
            </a:r>
          </a:p>
        </p:txBody>
      </p:sp>
      <p:sp>
        <p:nvSpPr>
          <p:cNvPr id="7" name="Slide Number Placeholder 6"/>
          <p:cNvSpPr>
            <a:spLocks noGrp="1"/>
          </p:cNvSpPr>
          <p:nvPr>
            <p:ph type="sldNum" sz="quarter" idx="12"/>
          </p:nvPr>
        </p:nvSpPr>
        <p:spPr>
          <a:xfrm>
            <a:off x="7856438" y="4709926"/>
            <a:ext cx="1149836" cy="1090789"/>
          </a:xfrm>
        </p:spPr>
        <p:txBody>
          <a:bodyPr/>
          <a:lstStyle/>
          <a:p>
            <a:fld id="{CBA208D6-CF36-4864-B7A2-04074BFE8205}" type="slidenum">
              <a:rPr lang="en-US" smtClean="0"/>
              <a:pPr/>
              <a:t>‹#›</a:t>
            </a:fld>
            <a:endParaRPr lang="en-US"/>
          </a:p>
        </p:txBody>
      </p:sp>
      <p:sp>
        <p:nvSpPr>
          <p:cNvPr id="27" name="TextBox 26"/>
          <p:cNvSpPr txBox="1"/>
          <p:nvPr/>
        </p:nvSpPr>
        <p:spPr>
          <a:xfrm>
            <a:off x="270932" y="748116"/>
            <a:ext cx="5334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28" name="TextBox 27"/>
          <p:cNvSpPr txBox="1"/>
          <p:nvPr/>
        </p:nvSpPr>
        <p:spPr>
          <a:xfrm>
            <a:off x="6967191" y="2998573"/>
            <a:ext cx="457200" cy="584777"/>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1159309211"/>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grpSp>
        <p:nvGrpSpPr>
          <p:cNvPr id="22" name="Group 21"/>
          <p:cNvGrpSpPr/>
          <p:nvPr/>
        </p:nvGrpSpPr>
        <p:grpSpPr>
          <a:xfrm>
            <a:off x="0" y="4572000"/>
            <a:ext cx="9161969" cy="1677035"/>
            <a:chOff x="0" y="2895600"/>
            <a:chExt cx="9161969" cy="1677035"/>
          </a:xfrm>
        </p:grpSpPr>
        <p:pic>
          <p:nvPicPr>
            <p:cNvPr id="23" name="Picture 22"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4" name="Picture 23"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5" name="Rectangle 24"/>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8" y="4710340"/>
            <a:ext cx="6896534" cy="589812"/>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531639" y="5300150"/>
            <a:ext cx="6896534" cy="51195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00B3FFD-FE7A-422B-9C84-605F0E3EF18A}" type="datetime1">
              <a:rPr lang="en-US" smtClean="0"/>
              <a:pPr/>
              <a:t>12/20/2019</a:t>
            </a:fld>
            <a:endParaRPr lang="en-US"/>
          </a:p>
        </p:txBody>
      </p:sp>
      <p:sp>
        <p:nvSpPr>
          <p:cNvPr id="6" name="Footer Placeholder 5"/>
          <p:cNvSpPr>
            <a:spLocks noGrp="1"/>
          </p:cNvSpPr>
          <p:nvPr>
            <p:ph type="ftr" sz="quarter" idx="11"/>
          </p:nvPr>
        </p:nvSpPr>
        <p:spPr/>
        <p:txBody>
          <a:bodyPr/>
          <a:lstStyle/>
          <a:p>
            <a:r>
              <a:rPr lang="en-US"/>
              <a:t>1</a:t>
            </a:r>
          </a:p>
        </p:txBody>
      </p:sp>
      <p:sp>
        <p:nvSpPr>
          <p:cNvPr id="7" name="Slide Number Placeholder 6"/>
          <p:cNvSpPr>
            <a:spLocks noGrp="1"/>
          </p:cNvSpPr>
          <p:nvPr>
            <p:ph type="sldNum" sz="quarter" idx="12"/>
          </p:nvPr>
        </p:nvSpPr>
        <p:spPr>
          <a:xfrm>
            <a:off x="7856438" y="4709926"/>
            <a:ext cx="1149836" cy="1090789"/>
          </a:xfrm>
        </p:spPr>
        <p:txBody>
          <a:bodyPr/>
          <a:lstStyle/>
          <a:p>
            <a:fld id="{CBA208D6-CF36-4864-B7A2-04074BFE8205}" type="slidenum">
              <a:rPr lang="en-US" smtClean="0"/>
              <a:pPr/>
              <a:t>‹#›</a:t>
            </a:fld>
            <a:endParaRPr lang="en-US"/>
          </a:p>
        </p:txBody>
      </p:sp>
    </p:spTree>
    <p:extLst>
      <p:ext uri="{BB962C8B-B14F-4D97-AF65-F5344CB8AC3E}">
        <p14:creationId xmlns:p14="http://schemas.microsoft.com/office/powerpoint/2010/main" val="1604732617"/>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grpSp>
        <p:nvGrpSpPr>
          <p:cNvPr id="23" name="Group 22"/>
          <p:cNvGrpSpPr/>
          <p:nvPr/>
        </p:nvGrpSpPr>
        <p:grpSpPr>
          <a:xfrm>
            <a:off x="0" y="609600"/>
            <a:ext cx="9161969" cy="1677035"/>
            <a:chOff x="0" y="2895600"/>
            <a:chExt cx="9161969" cy="1677035"/>
          </a:xfrm>
        </p:grpSpPr>
        <p:pic>
          <p:nvPicPr>
            <p:cNvPr id="24" name="Picture 23"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5" name="Picture 24"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6" name="Rectangle 25"/>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15" name="Title 1"/>
          <p:cNvSpPr>
            <a:spLocks noGrp="1"/>
          </p:cNvSpPr>
          <p:nvPr>
            <p:ph type="title"/>
          </p:nvPr>
        </p:nvSpPr>
        <p:spPr>
          <a:xfrm>
            <a:off x="531639" y="753228"/>
            <a:ext cx="6896534"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532629" y="2329489"/>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539777" y="3015290"/>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2878413"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2879710" y="3007906"/>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5226136"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5233520" y="3007905"/>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C00B3FFD-FE7A-422B-9C84-605F0E3EF18A}" type="datetime1">
              <a:rPr lang="en-US" smtClean="0"/>
              <a:pPr/>
              <a:t>12/20/2019</a:t>
            </a:fld>
            <a:endParaRPr lang="en-US"/>
          </a:p>
        </p:txBody>
      </p:sp>
      <p:sp>
        <p:nvSpPr>
          <p:cNvPr id="4" name="Footer Placeholder 3"/>
          <p:cNvSpPr>
            <a:spLocks noGrp="1"/>
          </p:cNvSpPr>
          <p:nvPr>
            <p:ph type="ftr" sz="quarter" idx="11"/>
          </p:nvPr>
        </p:nvSpPr>
        <p:spPr/>
        <p:txBody>
          <a:bodyPr/>
          <a:lstStyle/>
          <a:p>
            <a:r>
              <a:rPr lang="en-US"/>
              <a:t>1</a:t>
            </a:r>
          </a:p>
        </p:txBody>
      </p:sp>
      <p:sp>
        <p:nvSpPr>
          <p:cNvPr id="5" name="Slide Number Placeholder 4"/>
          <p:cNvSpPr>
            <a:spLocks noGrp="1"/>
          </p:cNvSpPr>
          <p:nvPr>
            <p:ph type="sldNum" sz="quarter" idx="12"/>
          </p:nvPr>
        </p:nvSpPr>
        <p:spPr/>
        <p:txBody>
          <a:bodyPr/>
          <a:lstStyle/>
          <a:p>
            <a:fld id="{CBA208D6-CF36-4864-B7A2-04074BFE8205}" type="slidenum">
              <a:rPr lang="en-US" smtClean="0"/>
              <a:pPr/>
              <a:t>‹#›</a:t>
            </a:fld>
            <a:endParaRPr lang="en-US"/>
          </a:p>
        </p:txBody>
      </p:sp>
    </p:spTree>
    <p:extLst>
      <p:ext uri="{BB962C8B-B14F-4D97-AF65-F5344CB8AC3E}">
        <p14:creationId xmlns:p14="http://schemas.microsoft.com/office/powerpoint/2010/main" val="4246523656"/>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grpSp>
        <p:nvGrpSpPr>
          <p:cNvPr id="34" name="Group 33"/>
          <p:cNvGrpSpPr/>
          <p:nvPr/>
        </p:nvGrpSpPr>
        <p:grpSpPr>
          <a:xfrm>
            <a:off x="0" y="609600"/>
            <a:ext cx="9161969" cy="1677035"/>
            <a:chOff x="0" y="2895600"/>
            <a:chExt cx="9161969" cy="1677035"/>
          </a:xfrm>
        </p:grpSpPr>
        <p:pic>
          <p:nvPicPr>
            <p:cNvPr id="35" name="Picture 34"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6" name="Picture 35"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7" name="Rectangle 36"/>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8" name="Rectangle 37"/>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0" name="Title 1"/>
          <p:cNvSpPr>
            <a:spLocks noGrp="1"/>
          </p:cNvSpPr>
          <p:nvPr>
            <p:ph type="title"/>
          </p:nvPr>
        </p:nvSpPr>
        <p:spPr>
          <a:xfrm>
            <a:off x="531639" y="753228"/>
            <a:ext cx="6896534"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532391" y="4297503"/>
            <a:ext cx="2192257"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532391" y="2336873"/>
            <a:ext cx="2192257"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532391" y="4873765"/>
            <a:ext cx="219225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2870497" y="4297503"/>
            <a:ext cx="221507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2870497" y="2336873"/>
            <a:ext cx="221507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2869483" y="4873764"/>
            <a:ext cx="2218004"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5231028" y="4297503"/>
            <a:ext cx="2194333"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5231027" y="2336873"/>
            <a:ext cx="2194333"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230934" y="4873762"/>
            <a:ext cx="2197239"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C00B3FFD-FE7A-422B-9C84-605F0E3EF18A}" type="datetime1">
              <a:rPr lang="en-US" smtClean="0"/>
              <a:pPr/>
              <a:t>12/20/2019</a:t>
            </a:fld>
            <a:endParaRPr lang="en-US"/>
          </a:p>
        </p:txBody>
      </p:sp>
      <p:sp>
        <p:nvSpPr>
          <p:cNvPr id="4" name="Footer Placeholder 3"/>
          <p:cNvSpPr>
            <a:spLocks noGrp="1"/>
          </p:cNvSpPr>
          <p:nvPr>
            <p:ph type="ftr" sz="quarter" idx="11"/>
          </p:nvPr>
        </p:nvSpPr>
        <p:spPr/>
        <p:txBody>
          <a:bodyPr/>
          <a:lstStyle/>
          <a:p>
            <a:r>
              <a:rPr lang="en-US"/>
              <a:t>1</a:t>
            </a:r>
          </a:p>
        </p:txBody>
      </p:sp>
      <p:sp>
        <p:nvSpPr>
          <p:cNvPr id="5" name="Slide Number Placeholder 4"/>
          <p:cNvSpPr>
            <a:spLocks noGrp="1"/>
          </p:cNvSpPr>
          <p:nvPr>
            <p:ph type="sldNum" sz="quarter" idx="12"/>
          </p:nvPr>
        </p:nvSpPr>
        <p:spPr/>
        <p:txBody>
          <a:bodyPr/>
          <a:lstStyle/>
          <a:p>
            <a:fld id="{CBA208D6-CF36-4864-B7A2-04074BFE8205}" type="slidenum">
              <a:rPr lang="en-US" smtClean="0"/>
              <a:pPr/>
              <a:t>‹#›</a:t>
            </a:fld>
            <a:endParaRPr lang="en-US"/>
          </a:p>
        </p:txBody>
      </p:sp>
    </p:spTree>
    <p:extLst>
      <p:ext uri="{BB962C8B-B14F-4D97-AF65-F5344CB8AC3E}">
        <p14:creationId xmlns:p14="http://schemas.microsoft.com/office/powerpoint/2010/main" val="3936444062"/>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16" name="Group 15"/>
          <p:cNvGrpSpPr/>
          <p:nvPr/>
        </p:nvGrpSpPr>
        <p:grpSpPr>
          <a:xfrm>
            <a:off x="0" y="609600"/>
            <a:ext cx="9161969" cy="1677035"/>
            <a:chOff x="0" y="2895600"/>
            <a:chExt cx="9161969" cy="1677035"/>
          </a:xfrm>
        </p:grpSpPr>
        <p:pic>
          <p:nvPicPr>
            <p:cNvPr id="17" name="Picture 16"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8" name="Picture 17"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19" name="Rectangle 18"/>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BBC813F-C469-4FCB-9D88-93F494050741}" type="datetime1">
              <a:rPr lang="en-US" smtClean="0"/>
              <a:pPr/>
              <a:t>12/20/2019</a:t>
            </a:fld>
            <a:endParaRPr lang="en-US"/>
          </a:p>
        </p:txBody>
      </p:sp>
      <p:sp>
        <p:nvSpPr>
          <p:cNvPr id="5" name="Footer Placeholder 4"/>
          <p:cNvSpPr>
            <a:spLocks noGrp="1"/>
          </p:cNvSpPr>
          <p:nvPr>
            <p:ph type="ftr" sz="quarter" idx="11"/>
          </p:nvPr>
        </p:nvSpPr>
        <p:spPr/>
        <p:txBody>
          <a:bodyPr/>
          <a:lstStyle/>
          <a:p>
            <a:r>
              <a:rPr lang="en-US"/>
              <a:t>1</a:t>
            </a:r>
          </a:p>
        </p:txBody>
      </p:sp>
      <p:sp>
        <p:nvSpPr>
          <p:cNvPr id="6" name="Slide Number Placeholder 5"/>
          <p:cNvSpPr>
            <a:spLocks noGrp="1"/>
          </p:cNvSpPr>
          <p:nvPr>
            <p:ph type="sldNum" sz="quarter" idx="12"/>
          </p:nvPr>
        </p:nvSpPr>
        <p:spPr/>
        <p:txBody>
          <a:bodyPr/>
          <a:lstStyle/>
          <a:p>
            <a:fld id="{CBA208D6-CF36-4864-B7A2-04074BFE8205}" type="slidenum">
              <a:rPr lang="en-US" smtClean="0"/>
              <a:pPr/>
              <a:t>‹#›</a:t>
            </a:fld>
            <a:endParaRPr lang="en-US"/>
          </a:p>
        </p:txBody>
      </p:sp>
    </p:spTree>
    <p:extLst>
      <p:ext uri="{BB962C8B-B14F-4D97-AF65-F5344CB8AC3E}">
        <p14:creationId xmlns:p14="http://schemas.microsoft.com/office/powerpoint/2010/main" val="28177643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14" name="Group 13"/>
          <p:cNvGrpSpPr/>
          <p:nvPr/>
        </p:nvGrpSpPr>
        <p:grpSpPr>
          <a:xfrm rot="5400000">
            <a:off x="4575305" y="2747178"/>
            <a:ext cx="6862555" cy="1368199"/>
            <a:chOff x="2281445" y="609600"/>
            <a:chExt cx="6862555" cy="1368199"/>
          </a:xfrm>
        </p:grpSpPr>
        <p:sp>
          <p:nvSpPr>
            <p:cNvPr id="12" name="Rectangle 11"/>
            <p:cNvSpPr/>
            <p:nvPr/>
          </p:nvSpPr>
          <p:spPr bwMode="ltGray">
            <a:xfrm>
              <a:off x="2281445" y="609601"/>
              <a:ext cx="5285695"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7710769" y="609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464798" y="609597"/>
            <a:ext cx="1069602" cy="446193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0241" y="609598"/>
            <a:ext cx="6576359"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5029144" y="5936188"/>
            <a:ext cx="2057400" cy="365125"/>
          </a:xfrm>
        </p:spPr>
        <p:txBody>
          <a:bodyPr/>
          <a:lstStyle/>
          <a:p>
            <a:fld id="{D5AE9A25-BC65-494E-A264-EA23E6693D35}" type="datetime1">
              <a:rPr lang="en-US" smtClean="0"/>
              <a:pPr/>
              <a:t>12/20/2019</a:t>
            </a:fld>
            <a:endParaRPr lang="en-US"/>
          </a:p>
        </p:txBody>
      </p:sp>
      <p:sp>
        <p:nvSpPr>
          <p:cNvPr id="5" name="Footer Placeholder 4"/>
          <p:cNvSpPr>
            <a:spLocks noGrp="1"/>
          </p:cNvSpPr>
          <p:nvPr>
            <p:ph type="ftr" sz="quarter" idx="11"/>
          </p:nvPr>
        </p:nvSpPr>
        <p:spPr>
          <a:xfrm>
            <a:off x="510241" y="5936189"/>
            <a:ext cx="4518959" cy="365125"/>
          </a:xfrm>
        </p:spPr>
        <p:txBody>
          <a:bodyPr/>
          <a:lstStyle/>
          <a:p>
            <a:r>
              <a:rPr lang="en-US"/>
              <a:t>1</a:t>
            </a:r>
          </a:p>
        </p:txBody>
      </p:sp>
      <p:sp>
        <p:nvSpPr>
          <p:cNvPr id="6" name="Slide Number Placeholder 5"/>
          <p:cNvSpPr>
            <a:spLocks noGrp="1"/>
          </p:cNvSpPr>
          <p:nvPr>
            <p:ph type="sldNum" sz="quarter" idx="12"/>
          </p:nvPr>
        </p:nvSpPr>
        <p:spPr>
          <a:xfrm>
            <a:off x="7431152" y="5432500"/>
            <a:ext cx="1149636" cy="1273100"/>
          </a:xfrm>
        </p:spPr>
        <p:txBody>
          <a:bodyPr anchor="t"/>
          <a:lstStyle>
            <a:lvl1pPr algn="ctr">
              <a:defRPr/>
            </a:lvl1pPr>
          </a:lstStyle>
          <a:p>
            <a:fld id="{CBA208D6-CF36-4864-B7A2-04074BFE8205}" type="slidenum">
              <a:rPr lang="en-US" smtClean="0"/>
              <a:pPr/>
              <a:t>‹#›</a:t>
            </a:fld>
            <a:endParaRPr lang="en-US"/>
          </a:p>
        </p:txBody>
      </p:sp>
    </p:spTree>
    <p:extLst>
      <p:ext uri="{BB962C8B-B14F-4D97-AF65-F5344CB8AC3E}">
        <p14:creationId xmlns:p14="http://schemas.microsoft.com/office/powerpoint/2010/main" val="1533394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27" name="Group 26"/>
          <p:cNvGrpSpPr/>
          <p:nvPr/>
        </p:nvGrpSpPr>
        <p:grpSpPr>
          <a:xfrm>
            <a:off x="0" y="609600"/>
            <a:ext cx="9161969" cy="1677035"/>
            <a:chOff x="0" y="2895600"/>
            <a:chExt cx="9161969" cy="1677035"/>
          </a:xfrm>
        </p:grpSpPr>
        <p:pic>
          <p:nvPicPr>
            <p:cNvPr id="28" name="Picture 2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9" name="Picture 2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0" name="Rectangle 29"/>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1" name="Rectangle 3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B0787F8-9BCA-4287-85AD-9CB2CA131C1E}" type="datetime1">
              <a:rPr lang="en-US" smtClean="0"/>
              <a:pPr/>
              <a:t>12/20/2019</a:t>
            </a:fld>
            <a:endParaRPr lang="en-US"/>
          </a:p>
        </p:txBody>
      </p:sp>
      <p:sp>
        <p:nvSpPr>
          <p:cNvPr id="5" name="Footer Placeholder 4"/>
          <p:cNvSpPr>
            <a:spLocks noGrp="1"/>
          </p:cNvSpPr>
          <p:nvPr>
            <p:ph type="ftr" sz="quarter" idx="11"/>
          </p:nvPr>
        </p:nvSpPr>
        <p:spPr/>
        <p:txBody>
          <a:bodyPr/>
          <a:lstStyle/>
          <a:p>
            <a:r>
              <a:rPr lang="en-US"/>
              <a:t>1</a:t>
            </a:r>
          </a:p>
        </p:txBody>
      </p:sp>
      <p:sp>
        <p:nvSpPr>
          <p:cNvPr id="6" name="Slide Number Placeholder 5"/>
          <p:cNvSpPr>
            <a:spLocks noGrp="1"/>
          </p:cNvSpPr>
          <p:nvPr>
            <p:ph type="sldNum" sz="quarter" idx="12"/>
          </p:nvPr>
        </p:nvSpPr>
        <p:spPr/>
        <p:txBody>
          <a:bodyPr/>
          <a:lstStyle/>
          <a:p>
            <a:fld id="{CBA208D6-CF36-4864-B7A2-04074BFE8205}" type="slidenum">
              <a:rPr lang="en-US" smtClean="0"/>
              <a:pPr/>
              <a:t>‹#›</a:t>
            </a:fld>
            <a:endParaRPr lang="en-US"/>
          </a:p>
        </p:txBody>
      </p:sp>
    </p:spTree>
    <p:extLst>
      <p:ext uri="{BB962C8B-B14F-4D97-AF65-F5344CB8AC3E}">
        <p14:creationId xmlns:p14="http://schemas.microsoft.com/office/powerpoint/2010/main" val="2987529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18" name="Group 17"/>
          <p:cNvGrpSpPr/>
          <p:nvPr/>
        </p:nvGrpSpPr>
        <p:grpSpPr>
          <a:xfrm>
            <a:off x="0" y="2728432"/>
            <a:ext cx="9161969" cy="1677035"/>
            <a:chOff x="0" y="2895600"/>
            <a:chExt cx="9161969" cy="1677035"/>
          </a:xfrm>
        </p:grpSpPr>
        <p:pic>
          <p:nvPicPr>
            <p:cNvPr id="19" name="Picture 18"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0" name="Picture 19"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1" name="Rectangle 20"/>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2869895"/>
            <a:ext cx="688915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531639" y="4232172"/>
            <a:ext cx="688915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65810" y="5936188"/>
            <a:ext cx="2057400" cy="365125"/>
          </a:xfrm>
        </p:spPr>
        <p:txBody>
          <a:bodyPr/>
          <a:lstStyle/>
          <a:p>
            <a:fld id="{7BA069B7-BBA7-4AF3-85FF-345A04950E71}" type="datetime1">
              <a:rPr lang="en-US" smtClean="0"/>
              <a:pPr/>
              <a:t>12/20/2019</a:t>
            </a:fld>
            <a:endParaRPr lang="en-US"/>
          </a:p>
        </p:txBody>
      </p:sp>
      <p:sp>
        <p:nvSpPr>
          <p:cNvPr id="5" name="Footer Placeholder 4"/>
          <p:cNvSpPr>
            <a:spLocks noGrp="1"/>
          </p:cNvSpPr>
          <p:nvPr>
            <p:ph type="ftr" sz="quarter" idx="11"/>
          </p:nvPr>
        </p:nvSpPr>
        <p:spPr>
          <a:xfrm>
            <a:off x="533400" y="5936189"/>
            <a:ext cx="4834673" cy="365125"/>
          </a:xfrm>
        </p:spPr>
        <p:txBody>
          <a:bodyPr/>
          <a:lstStyle/>
          <a:p>
            <a:r>
              <a:rPr lang="en-US"/>
              <a:t>1</a:t>
            </a:r>
          </a:p>
        </p:txBody>
      </p:sp>
      <p:sp>
        <p:nvSpPr>
          <p:cNvPr id="6" name="Slide Number Placeholder 5"/>
          <p:cNvSpPr>
            <a:spLocks noGrp="1"/>
          </p:cNvSpPr>
          <p:nvPr>
            <p:ph type="sldNum" sz="quarter" idx="12"/>
          </p:nvPr>
        </p:nvSpPr>
        <p:spPr>
          <a:xfrm>
            <a:off x="7856438" y="2869896"/>
            <a:ext cx="1149836" cy="1090789"/>
          </a:xfrm>
        </p:spPr>
        <p:txBody>
          <a:bodyPr/>
          <a:lstStyle/>
          <a:p>
            <a:fld id="{CBA208D6-CF36-4864-B7A2-04074BFE8205}" type="slidenum">
              <a:rPr lang="en-US" smtClean="0"/>
              <a:pPr/>
              <a:t>‹#›</a:t>
            </a:fld>
            <a:endParaRPr lang="en-US"/>
          </a:p>
        </p:txBody>
      </p:sp>
    </p:spTree>
    <p:extLst>
      <p:ext uri="{BB962C8B-B14F-4D97-AF65-F5344CB8AC3E}">
        <p14:creationId xmlns:p14="http://schemas.microsoft.com/office/powerpoint/2010/main" val="1180530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0" y="753228"/>
            <a:ext cx="6887390" cy="1080938"/>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33400" y="2336873"/>
            <a:ext cx="3357899"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061128" y="2336873"/>
            <a:ext cx="3359661"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AA0ADBF-F67F-4A03-94B9-819D99E05A27}" type="datetime1">
              <a:rPr lang="en-US" smtClean="0"/>
              <a:pPr/>
              <a:t>12/20/2019</a:t>
            </a:fld>
            <a:endParaRPr lang="en-US"/>
          </a:p>
        </p:txBody>
      </p:sp>
      <p:sp>
        <p:nvSpPr>
          <p:cNvPr id="6" name="Footer Placeholder 5"/>
          <p:cNvSpPr>
            <a:spLocks noGrp="1"/>
          </p:cNvSpPr>
          <p:nvPr>
            <p:ph type="ftr" sz="quarter" idx="11"/>
          </p:nvPr>
        </p:nvSpPr>
        <p:spPr/>
        <p:txBody>
          <a:bodyPr/>
          <a:lstStyle/>
          <a:p>
            <a:r>
              <a:rPr lang="en-US"/>
              <a:t>1</a:t>
            </a:r>
          </a:p>
        </p:txBody>
      </p:sp>
      <p:sp>
        <p:nvSpPr>
          <p:cNvPr id="7" name="Slide Number Placeholder 6"/>
          <p:cNvSpPr>
            <a:spLocks noGrp="1"/>
          </p:cNvSpPr>
          <p:nvPr>
            <p:ph type="sldNum" sz="quarter" idx="12"/>
          </p:nvPr>
        </p:nvSpPr>
        <p:spPr/>
        <p:txBody>
          <a:bodyPr/>
          <a:lstStyle/>
          <a:p>
            <a:fld id="{CBA208D6-CF36-4864-B7A2-04074BFE8205}" type="slidenum">
              <a:rPr lang="en-US" smtClean="0"/>
              <a:pPr/>
              <a:t>‹#›</a:t>
            </a:fld>
            <a:endParaRPr lang="en-US"/>
          </a:p>
        </p:txBody>
      </p:sp>
    </p:spTree>
    <p:extLst>
      <p:ext uri="{BB962C8B-B14F-4D97-AF65-F5344CB8AC3E}">
        <p14:creationId xmlns:p14="http://schemas.microsoft.com/office/powerpoint/2010/main" val="3644114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28" name="Group 27"/>
          <p:cNvGrpSpPr/>
          <p:nvPr/>
        </p:nvGrpSpPr>
        <p:grpSpPr>
          <a:xfrm>
            <a:off x="0" y="609600"/>
            <a:ext cx="9161969" cy="1677035"/>
            <a:chOff x="0" y="2895600"/>
            <a:chExt cx="9161969" cy="1677035"/>
          </a:xfrm>
        </p:grpSpPr>
        <p:pic>
          <p:nvPicPr>
            <p:cNvPr id="29" name="Picture 28"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0" name="Picture 29"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1" name="Rectangle 30"/>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Rectangle 31"/>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30"/>
            <a:ext cx="6896534"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760988" y="2336874"/>
            <a:ext cx="3145080"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31638" y="3030009"/>
            <a:ext cx="336704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282646" y="2336873"/>
            <a:ext cx="3145527"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061129" y="3030009"/>
            <a:ext cx="3367044"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11455A1-14D7-4D79-A42D-A181C9B1B587}" type="datetime1">
              <a:rPr lang="en-US" smtClean="0"/>
              <a:pPr/>
              <a:t>12/20/2019</a:t>
            </a:fld>
            <a:endParaRPr lang="en-US"/>
          </a:p>
        </p:txBody>
      </p:sp>
      <p:sp>
        <p:nvSpPr>
          <p:cNvPr id="8" name="Footer Placeholder 7"/>
          <p:cNvSpPr>
            <a:spLocks noGrp="1"/>
          </p:cNvSpPr>
          <p:nvPr>
            <p:ph type="ftr" sz="quarter" idx="11"/>
          </p:nvPr>
        </p:nvSpPr>
        <p:spPr/>
        <p:txBody>
          <a:bodyPr/>
          <a:lstStyle/>
          <a:p>
            <a:r>
              <a:rPr lang="en-US"/>
              <a:t>1</a:t>
            </a:r>
          </a:p>
        </p:txBody>
      </p:sp>
      <p:sp>
        <p:nvSpPr>
          <p:cNvPr id="9" name="Slide Number Placeholder 8"/>
          <p:cNvSpPr>
            <a:spLocks noGrp="1"/>
          </p:cNvSpPr>
          <p:nvPr>
            <p:ph type="sldNum" sz="quarter" idx="12"/>
          </p:nvPr>
        </p:nvSpPr>
        <p:spPr/>
        <p:txBody>
          <a:bodyPr/>
          <a:lstStyle/>
          <a:p>
            <a:fld id="{CBA208D6-CF36-4864-B7A2-04074BFE8205}" type="slidenum">
              <a:rPr lang="en-US" smtClean="0"/>
              <a:pPr/>
              <a:t>‹#›</a:t>
            </a:fld>
            <a:endParaRPr lang="en-US"/>
          </a:p>
        </p:txBody>
      </p:sp>
    </p:spTree>
    <p:extLst>
      <p:ext uri="{BB962C8B-B14F-4D97-AF65-F5344CB8AC3E}">
        <p14:creationId xmlns:p14="http://schemas.microsoft.com/office/powerpoint/2010/main" val="3313250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5" name="Group 14"/>
          <p:cNvGrpSpPr/>
          <p:nvPr/>
        </p:nvGrpSpPr>
        <p:grpSpPr>
          <a:xfrm>
            <a:off x="0" y="609600"/>
            <a:ext cx="9161969" cy="1677035"/>
            <a:chOff x="0" y="2895600"/>
            <a:chExt cx="9161969" cy="1677035"/>
          </a:xfrm>
        </p:grpSpPr>
        <p:pic>
          <p:nvPicPr>
            <p:cNvPr id="16" name="Picture 15"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7" name="Picture 16"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18" name="Rectangle 17"/>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18"/>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3A24C96-B8F7-43B5-99A9-C399397BD3FE}" type="datetime1">
              <a:rPr lang="en-US" smtClean="0"/>
              <a:pPr/>
              <a:t>12/20/2019</a:t>
            </a:fld>
            <a:endParaRPr lang="en-US"/>
          </a:p>
        </p:txBody>
      </p:sp>
      <p:sp>
        <p:nvSpPr>
          <p:cNvPr id="4" name="Footer Placeholder 3"/>
          <p:cNvSpPr>
            <a:spLocks noGrp="1"/>
          </p:cNvSpPr>
          <p:nvPr>
            <p:ph type="ftr" sz="quarter" idx="11"/>
          </p:nvPr>
        </p:nvSpPr>
        <p:spPr/>
        <p:txBody>
          <a:bodyPr/>
          <a:lstStyle/>
          <a:p>
            <a:r>
              <a:rPr lang="en-US"/>
              <a:t>1</a:t>
            </a:r>
          </a:p>
        </p:txBody>
      </p:sp>
      <p:sp>
        <p:nvSpPr>
          <p:cNvPr id="5" name="Slide Number Placeholder 4"/>
          <p:cNvSpPr>
            <a:spLocks noGrp="1"/>
          </p:cNvSpPr>
          <p:nvPr>
            <p:ph type="sldNum" sz="quarter" idx="12"/>
          </p:nvPr>
        </p:nvSpPr>
        <p:spPr/>
        <p:txBody>
          <a:bodyPr/>
          <a:lstStyle/>
          <a:p>
            <a:fld id="{CBA208D6-CF36-4864-B7A2-04074BFE8205}" type="slidenum">
              <a:rPr lang="en-US" smtClean="0"/>
              <a:pPr/>
              <a:t>‹#›</a:t>
            </a:fld>
            <a:endParaRPr lang="en-US"/>
          </a:p>
        </p:txBody>
      </p:sp>
    </p:spTree>
    <p:extLst>
      <p:ext uri="{BB962C8B-B14F-4D97-AF65-F5344CB8AC3E}">
        <p14:creationId xmlns:p14="http://schemas.microsoft.com/office/powerpoint/2010/main" val="2927503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12" name="Picture 11" descr="HD-ShadowShort.png"/>
          <p:cNvPicPr>
            <a:picLocks noChangeAspect="1"/>
          </p:cNvPicPr>
          <p:nvPr/>
        </p:nvPicPr>
        <p:blipFill rotWithShape="1">
          <a:blip r:embed="rId2" cstate="print">
            <a:extLst>
              <a:ext uri="{28A0092B-C50C-407E-A947-70E740481C1C}">
                <a14:useLocalDpi xmlns:a14="http://schemas.microsoft.com/office/drawing/2010/main" val="0"/>
              </a:ext>
            </a:extLst>
          </a:blip>
          <a:srcRect r="9871"/>
          <a:stretch/>
        </p:blipFill>
        <p:spPr>
          <a:xfrm>
            <a:off x="7717217" y="1973262"/>
            <a:ext cx="1444752" cy="144270"/>
          </a:xfrm>
          <a:prstGeom prst="rect">
            <a:avLst/>
          </a:prstGeom>
        </p:spPr>
      </p:pic>
      <p:sp>
        <p:nvSpPr>
          <p:cNvPr id="14" name="Rectangle 13"/>
          <p:cNvSpPr/>
          <p:nvPr/>
        </p:nvSpPr>
        <p:spPr>
          <a:xfrm>
            <a:off x="7710769" y="609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FE8E0277-361E-45EF-A8D1-EBC63D61D098}" type="datetime1">
              <a:rPr lang="en-US" smtClean="0"/>
              <a:pPr/>
              <a:t>12/20/2019</a:t>
            </a:fld>
            <a:endParaRPr lang="en-US"/>
          </a:p>
        </p:txBody>
      </p:sp>
      <p:sp>
        <p:nvSpPr>
          <p:cNvPr id="3" name="Footer Placeholder 2"/>
          <p:cNvSpPr>
            <a:spLocks noGrp="1"/>
          </p:cNvSpPr>
          <p:nvPr>
            <p:ph type="ftr" sz="quarter" idx="11"/>
          </p:nvPr>
        </p:nvSpPr>
        <p:spPr/>
        <p:txBody>
          <a:bodyPr/>
          <a:lstStyle/>
          <a:p>
            <a:r>
              <a:rPr lang="en-US"/>
              <a:t>1</a:t>
            </a:r>
          </a:p>
        </p:txBody>
      </p:sp>
      <p:sp>
        <p:nvSpPr>
          <p:cNvPr id="4" name="Slide Number Placeholder 3"/>
          <p:cNvSpPr>
            <a:spLocks noGrp="1"/>
          </p:cNvSpPr>
          <p:nvPr>
            <p:ph type="sldNum" sz="quarter" idx="12"/>
          </p:nvPr>
        </p:nvSpPr>
        <p:spPr/>
        <p:txBody>
          <a:bodyPr/>
          <a:lstStyle/>
          <a:p>
            <a:fld id="{CBA208D6-CF36-4864-B7A2-04074BFE8205}" type="slidenum">
              <a:rPr lang="en-US" smtClean="0"/>
              <a:pPr/>
              <a:t>‹#›</a:t>
            </a:fld>
            <a:endParaRPr lang="en-US"/>
          </a:p>
        </p:txBody>
      </p:sp>
    </p:spTree>
    <p:extLst>
      <p:ext uri="{BB962C8B-B14F-4D97-AF65-F5344CB8AC3E}">
        <p14:creationId xmlns:p14="http://schemas.microsoft.com/office/powerpoint/2010/main" val="1933842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7"/>
            <a:ext cx="6896534"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3514385" y="2336874"/>
            <a:ext cx="3913788"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3401" y="2336873"/>
            <a:ext cx="2796240"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AEC8F71-BFC0-4F91-BC73-F0BD15244C6D}" type="datetime1">
              <a:rPr lang="en-US" smtClean="0"/>
              <a:pPr/>
              <a:t>12/20/2019</a:t>
            </a:fld>
            <a:endParaRPr lang="en-US"/>
          </a:p>
        </p:txBody>
      </p:sp>
      <p:sp>
        <p:nvSpPr>
          <p:cNvPr id="6" name="Footer Placeholder 5"/>
          <p:cNvSpPr>
            <a:spLocks noGrp="1"/>
          </p:cNvSpPr>
          <p:nvPr>
            <p:ph type="ftr" sz="quarter" idx="11"/>
          </p:nvPr>
        </p:nvSpPr>
        <p:spPr/>
        <p:txBody>
          <a:bodyPr/>
          <a:lstStyle/>
          <a:p>
            <a:r>
              <a:rPr lang="en-US"/>
              <a:t>1</a:t>
            </a:r>
          </a:p>
        </p:txBody>
      </p:sp>
      <p:sp>
        <p:nvSpPr>
          <p:cNvPr id="7" name="Slide Number Placeholder 6"/>
          <p:cNvSpPr>
            <a:spLocks noGrp="1"/>
          </p:cNvSpPr>
          <p:nvPr>
            <p:ph type="sldNum" sz="quarter" idx="12"/>
          </p:nvPr>
        </p:nvSpPr>
        <p:spPr/>
        <p:txBody>
          <a:bodyPr/>
          <a:lstStyle/>
          <a:p>
            <a:fld id="{CBA208D6-CF36-4864-B7A2-04074BFE8205}" type="slidenum">
              <a:rPr lang="en-US" smtClean="0"/>
              <a:pPr/>
              <a:t>‹#›</a:t>
            </a:fld>
            <a:endParaRPr lang="en-US"/>
          </a:p>
        </p:txBody>
      </p:sp>
    </p:spTree>
    <p:extLst>
      <p:ext uri="{BB962C8B-B14F-4D97-AF65-F5344CB8AC3E}">
        <p14:creationId xmlns:p14="http://schemas.microsoft.com/office/powerpoint/2010/main" val="30672698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10956" y="2336874"/>
            <a:ext cx="3917217"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31638" y="2336874"/>
            <a:ext cx="2798487"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AADFFFF-64E0-40D5-9AB3-B51978E3F190}" type="datetime1">
              <a:rPr lang="en-US" smtClean="0"/>
              <a:pPr/>
              <a:t>12/20/2019</a:t>
            </a:fld>
            <a:endParaRPr lang="en-US"/>
          </a:p>
        </p:txBody>
      </p:sp>
      <p:sp>
        <p:nvSpPr>
          <p:cNvPr id="6" name="Footer Placeholder 5"/>
          <p:cNvSpPr>
            <a:spLocks noGrp="1"/>
          </p:cNvSpPr>
          <p:nvPr>
            <p:ph type="ftr" sz="quarter" idx="11"/>
          </p:nvPr>
        </p:nvSpPr>
        <p:spPr/>
        <p:txBody>
          <a:bodyPr/>
          <a:lstStyle/>
          <a:p>
            <a:r>
              <a:rPr lang="en-US"/>
              <a:t>1</a:t>
            </a:r>
          </a:p>
        </p:txBody>
      </p:sp>
      <p:sp>
        <p:nvSpPr>
          <p:cNvPr id="7" name="Slide Number Placeholder 6"/>
          <p:cNvSpPr>
            <a:spLocks noGrp="1"/>
          </p:cNvSpPr>
          <p:nvPr>
            <p:ph type="sldNum" sz="quarter" idx="12"/>
          </p:nvPr>
        </p:nvSpPr>
        <p:spPr/>
        <p:txBody>
          <a:bodyPr/>
          <a:lstStyle/>
          <a:p>
            <a:fld id="{CBA208D6-CF36-4864-B7A2-04074BFE8205}" type="slidenum">
              <a:rPr lang="en-US" smtClean="0"/>
              <a:pPr/>
              <a:t>‹#›</a:t>
            </a:fld>
            <a:endParaRPr lang="en-US"/>
          </a:p>
        </p:txBody>
      </p:sp>
    </p:spTree>
    <p:extLst>
      <p:ext uri="{BB962C8B-B14F-4D97-AF65-F5344CB8AC3E}">
        <p14:creationId xmlns:p14="http://schemas.microsoft.com/office/powerpoint/2010/main" val="24410132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7" name="Picture 3" descr="C:\Users\James\Desktop\msft\Berlin\build Assets\hashOverlaySD-FullResolve.png"/>
          <p:cNvPicPr>
            <a:picLocks noChangeAspect="1" noChangeArrowheads="1"/>
          </p:cNvPicPr>
          <p:nvPr/>
        </p:nvPicPr>
        <p:blipFill>
          <a:blip r:embed="rId19">
            <a:alphaModFix amt="10000"/>
            <a:extLst>
              <a:ext uri="{28A0092B-C50C-407E-A947-70E740481C1C}">
                <a14:useLocalDpi xmlns:a14="http://schemas.microsoft.com/office/drawing/2010/main" val="0"/>
              </a:ext>
            </a:extLst>
          </a:blip>
          <a:srcRect/>
          <a:stretch>
            <a:fillRect/>
          </a:stretch>
        </p:blipFill>
        <p:spPr bwMode="auto">
          <a:xfrm>
            <a:off x="0" y="1"/>
            <a:ext cx="9144000" cy="6858000"/>
          </a:xfrm>
          <a:prstGeom prst="rect">
            <a:avLst/>
          </a:prstGeom>
          <a:extLst>
            <a:ext uri="{909E8E84-426E-40dd-AFC4-6F175D3DCCD1}">
              <a14:hiddenFill xmlns:a14="http://schemas.microsoft.com/office/drawing/2010/main" xmlns="">
                <a:solidFill>
                  <a:srgbClr val="FFFFFF"/>
                </a:solidFill>
              </a14:hiddenFill>
            </a:ext>
          </a:extLst>
        </p:spPr>
      </p:pic>
      <p:sp>
        <p:nvSpPr>
          <p:cNvPr id="2" name="Title Placeholder 1"/>
          <p:cNvSpPr>
            <a:spLocks noGrp="1"/>
          </p:cNvSpPr>
          <p:nvPr>
            <p:ph type="title"/>
          </p:nvPr>
        </p:nvSpPr>
        <p:spPr>
          <a:xfrm>
            <a:off x="531639" y="753228"/>
            <a:ext cx="6896534"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3400" y="2336873"/>
            <a:ext cx="6887389"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67881" y="5936188"/>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C00B3FFD-FE7A-422B-9C84-605F0E3EF18A}" type="datetime1">
              <a:rPr lang="en-US" smtClean="0"/>
              <a:pPr/>
              <a:t>12/20/2019</a:t>
            </a:fld>
            <a:endParaRPr lang="en-US"/>
          </a:p>
        </p:txBody>
      </p:sp>
      <p:sp>
        <p:nvSpPr>
          <p:cNvPr id="5" name="Footer Placeholder 4"/>
          <p:cNvSpPr>
            <a:spLocks noGrp="1"/>
          </p:cNvSpPr>
          <p:nvPr>
            <p:ph type="ftr" sz="quarter" idx="3"/>
          </p:nvPr>
        </p:nvSpPr>
        <p:spPr>
          <a:xfrm>
            <a:off x="533400" y="5936189"/>
            <a:ext cx="4834673"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en-US"/>
              <a:t>1</a:t>
            </a:r>
          </a:p>
        </p:txBody>
      </p:sp>
      <p:sp>
        <p:nvSpPr>
          <p:cNvPr id="6" name="Slide Number Placeholder 5"/>
          <p:cNvSpPr>
            <a:spLocks noGrp="1"/>
          </p:cNvSpPr>
          <p:nvPr>
            <p:ph type="sldNum" sz="quarter" idx="4"/>
          </p:nvPr>
        </p:nvSpPr>
        <p:spPr>
          <a:xfrm>
            <a:off x="7848600" y="753228"/>
            <a:ext cx="1157674"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CBA208D6-CF36-4864-B7A2-04074BFE8205}" type="slidenum">
              <a:rPr lang="en-US" smtClean="0"/>
              <a:pPr/>
              <a:t>‹#›</a:t>
            </a:fld>
            <a:endParaRPr lang="en-US"/>
          </a:p>
        </p:txBody>
      </p:sp>
    </p:spTree>
    <p:extLst>
      <p:ext uri="{BB962C8B-B14F-4D97-AF65-F5344CB8AC3E}">
        <p14:creationId xmlns:p14="http://schemas.microsoft.com/office/powerpoint/2010/main" val="3177366603"/>
      </p:ext>
    </p:extLst>
  </p:cSld>
  <p:clrMap bg1="dk1" tx1="lt1" bg2="dk2" tx2="lt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 id="2147483888" r:id="rId12"/>
    <p:sldLayoutId id="2147483889" r:id="rId13"/>
    <p:sldLayoutId id="2147483890" r:id="rId14"/>
    <p:sldLayoutId id="2147483891" r:id="rId15"/>
    <p:sldLayoutId id="2147483892" r:id="rId16"/>
    <p:sldLayoutId id="2147483893" r:id="rId17"/>
  </p:sldLayoutIdLst>
  <p:hf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1556792"/>
            <a:ext cx="6984776" cy="2736304"/>
          </a:xfrm>
        </p:spPr>
        <p:txBody>
          <a:bodyPr>
            <a:normAutofit/>
          </a:bodyPr>
          <a:lstStyle/>
          <a:p>
            <a:pPr algn="ctr"/>
            <a:r>
              <a:rPr lang="sr-Cyrl-RS" sz="4000" dirty="0">
                <a:solidFill>
                  <a:schemeClr val="bg2">
                    <a:lumMod val="40000"/>
                    <a:lumOff val="60000"/>
                  </a:schemeClr>
                </a:solidFill>
              </a:rPr>
              <a:t>ГРАЂАНСКИ ВОДИЧ КРОЗ БУЏЕТ ОПШТИНЕ КОВИН                        ЗА 20</a:t>
            </a:r>
            <a:r>
              <a:rPr lang="sr-Latn-RS" sz="4000" dirty="0">
                <a:solidFill>
                  <a:schemeClr val="bg2">
                    <a:lumMod val="40000"/>
                    <a:lumOff val="60000"/>
                  </a:schemeClr>
                </a:solidFill>
              </a:rPr>
              <a:t>20</a:t>
            </a:r>
            <a:r>
              <a:rPr lang="sr-Cyrl-RS" sz="4000" dirty="0">
                <a:solidFill>
                  <a:schemeClr val="bg2">
                    <a:lumMod val="40000"/>
                    <a:lumOff val="60000"/>
                  </a:schemeClr>
                </a:solidFill>
              </a:rPr>
              <a:t>. ГОДИНУ</a:t>
            </a:r>
            <a:endParaRPr lang="en-US" sz="4000" dirty="0">
              <a:solidFill>
                <a:schemeClr val="bg2">
                  <a:lumMod val="40000"/>
                  <a:lumOff val="60000"/>
                </a:schemeClr>
              </a:solidFill>
            </a:endParaRPr>
          </a:p>
        </p:txBody>
      </p:sp>
      <p:sp>
        <p:nvSpPr>
          <p:cNvPr id="21" name="Slide Number Placeholder 20"/>
          <p:cNvSpPr>
            <a:spLocks noGrp="1"/>
          </p:cNvSpPr>
          <p:nvPr>
            <p:ph type="sldNum" sz="quarter" idx="12"/>
          </p:nvPr>
        </p:nvSpPr>
        <p:spPr/>
        <p:txBody>
          <a:bodyPr/>
          <a:lstStyle/>
          <a:p>
            <a:endParaRPr lang="sr-Latn-RS" dirty="0"/>
          </a:p>
          <a:p>
            <a:endParaRPr lang="en-US" dirty="0"/>
          </a:p>
        </p:txBody>
      </p:sp>
      <p:pic>
        <p:nvPicPr>
          <p:cNvPr id="4" name="Picture 3" descr="logo2-1.png"/>
          <p:cNvPicPr>
            <a:picLocks noChangeAspect="1"/>
          </p:cNvPicPr>
          <p:nvPr/>
        </p:nvPicPr>
        <p:blipFill>
          <a:blip r:embed="rId2"/>
          <a:stretch>
            <a:fillRect/>
          </a:stretch>
        </p:blipFill>
        <p:spPr>
          <a:xfrm>
            <a:off x="714348" y="571480"/>
            <a:ext cx="1524000" cy="1524000"/>
          </a:xfrm>
          <a:prstGeom prst="rect">
            <a:avLst/>
          </a:prstGeom>
        </p:spPr>
      </p:pic>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85794"/>
            <a:ext cx="7239000" cy="785818"/>
          </a:xfrm>
        </p:spPr>
        <p:txBody>
          <a:bodyPr>
            <a:normAutofit/>
          </a:bodyPr>
          <a:lstStyle/>
          <a:p>
            <a:pPr algn="ctr"/>
            <a:r>
              <a:rPr lang="ru-RU" sz="2400" dirty="0"/>
              <a:t>ПРИХОДИ БУЏЕТА</a:t>
            </a:r>
            <a:br>
              <a:rPr lang="ru-RU" sz="2400" dirty="0"/>
            </a:br>
            <a:r>
              <a:rPr lang="ru-RU" sz="2400" dirty="0"/>
              <a:t>-Како се пуни буџет?</a:t>
            </a:r>
            <a:endParaRPr lang="en-US" sz="2400" dirty="0"/>
          </a:p>
        </p:txBody>
      </p:sp>
      <p:sp>
        <p:nvSpPr>
          <p:cNvPr id="3" name="Content Placeholder 2"/>
          <p:cNvSpPr>
            <a:spLocks noGrp="1"/>
          </p:cNvSpPr>
          <p:nvPr>
            <p:ph idx="1"/>
          </p:nvPr>
        </p:nvSpPr>
        <p:spPr>
          <a:xfrm>
            <a:off x="142844" y="2000240"/>
            <a:ext cx="8858312" cy="5000660"/>
          </a:xfrm>
        </p:spPr>
        <p:txBody>
          <a:bodyPr>
            <a:noAutofit/>
          </a:bodyPr>
          <a:lstStyle/>
          <a:p>
            <a:pPr algn="just">
              <a:buFont typeface="Wingdings" pitchFamily="2" charset="2"/>
              <a:buChar char="Ø"/>
            </a:pPr>
            <a:r>
              <a:rPr lang="ru-RU" sz="1300" dirty="0">
                <a:latin typeface="Times New Roman" pitchFamily="18" charset="0"/>
                <a:cs typeface="Times New Roman" pitchFamily="18" charset="0"/>
              </a:rPr>
              <a:t>ПОРЕСКИ ПРИХОДИ обухватају 74% пореза на зараде, порезе на приходе од самосталних делатности, на приходе од пољопривреде и шумарства, непокретности, давања у закуп покретних ствари,порез на наслеђе и поклон, порез на пренос апсолутних права, које наплаћује пореска управа. Затим порези на имовину и порези на добра и услуге које наплаћује локална пореска администрација.</a:t>
            </a:r>
            <a:endParaRPr lang="sr-Latn-RS" sz="1300" dirty="0">
              <a:latin typeface="Times New Roman" pitchFamily="18" charset="0"/>
              <a:cs typeface="Times New Roman" pitchFamily="18" charset="0"/>
            </a:endParaRPr>
          </a:p>
          <a:p>
            <a:pPr algn="just">
              <a:buFont typeface="Wingdings" pitchFamily="2" charset="2"/>
              <a:buChar char="Ø"/>
            </a:pPr>
            <a:r>
              <a:rPr lang="ru-RU" sz="1300" dirty="0">
                <a:latin typeface="Times New Roman" pitchFamily="18" charset="0"/>
                <a:cs typeface="Times New Roman" pitchFamily="18" charset="0"/>
              </a:rPr>
              <a:t>ДОНАЦИЈЕ И ТРАНСФЕРИ . Донације се добијају од домаћих и страних инвеститора за различите пројекте. Трансфери  представљају пренос  новчаних средстава из буџета Пепублике или АП Војводине. Општина сваке године добија одређени износ ненаменских средстава из буџета Републике, док се наменски трансфери добијају на основу учешћа на конкурсима за поједине пројекте од значаја за општину (као што је комасација, превоз ученика и студената, изградња вртића и сл.).</a:t>
            </a:r>
          </a:p>
          <a:p>
            <a:pPr algn="just">
              <a:buFont typeface="Wingdings" pitchFamily="2" charset="2"/>
              <a:buChar char="Ø"/>
            </a:pPr>
            <a:r>
              <a:rPr lang="ru-RU" sz="1300" dirty="0">
                <a:latin typeface="Times New Roman" pitchFamily="18" charset="0"/>
                <a:cs typeface="Times New Roman" pitchFamily="18" charset="0"/>
              </a:rPr>
              <a:t>НЕПОРЕСКИ ПРИХОДИ прикупљају се од правних и физичких лица за коришћење јавних добара (накнаде), за пружање одређених јавних услуга (таксе), за кршењe уговорених или законских одредби ( пенали и казне), као и приходе који се остварују употребом јавне имовине (нпр. накнада за коришћење шумског и пољопривредног земљишта, минералних сировина, закуп пословног простора у јавној својини, накнада за коришћење грађевинског земљишта, приходи по основу пружања услуга у предшколској установи  и сл.).</a:t>
            </a:r>
          </a:p>
          <a:p>
            <a:pPr algn="just">
              <a:buFont typeface="Wingdings" pitchFamily="2" charset="2"/>
              <a:buChar char="Ø"/>
            </a:pPr>
            <a:r>
              <a:rPr lang="ru-RU" sz="1300" dirty="0">
                <a:latin typeface="Times New Roman" pitchFamily="18" charset="0"/>
                <a:cs typeface="Times New Roman" pitchFamily="18" charset="0"/>
              </a:rPr>
              <a:t>ПРИМАЊА ОД ПРОДАЈЕ НЕФИНАНСИЈСКЕ ИМОВИНЕ се остварују продајом непокретности и покретних ствари у власништву општине.</a:t>
            </a:r>
          </a:p>
          <a:p>
            <a:pPr algn="just">
              <a:buFont typeface="Wingdings" pitchFamily="2" charset="2"/>
              <a:buChar char="Ø"/>
            </a:pPr>
            <a:r>
              <a:rPr lang="ru-RU" sz="1300" dirty="0">
                <a:latin typeface="Times New Roman" pitchFamily="18" charset="0"/>
                <a:cs typeface="Times New Roman" pitchFamily="18" charset="0"/>
              </a:rPr>
              <a:t>ПРИМАЊА ОД ПРОДАЈЕ ФИНАНСИЈСКЕ ИМОВИНЕ се остварују на основу повраћаја кредита које је општина дала ранијих година преко Фонда за развој општине.</a:t>
            </a:r>
          </a:p>
          <a:p>
            <a:pPr algn="just">
              <a:buFont typeface="Wingdings" pitchFamily="2" charset="2"/>
              <a:buChar char="Ø"/>
            </a:pPr>
            <a:r>
              <a:rPr lang="ru-RU" sz="1300" dirty="0">
                <a:latin typeface="Times New Roman" pitchFamily="18" charset="0"/>
                <a:cs typeface="Times New Roman" pitchFamily="18" charset="0"/>
              </a:rPr>
              <a:t>ПРЕНЕТА СРЕДСТВА ИЗ РАНИЈИХ ГОДИНА представљају вишак прихода који није потрошен у претходној буџетској години.</a:t>
            </a:r>
          </a:p>
          <a:p>
            <a:pPr algn="just">
              <a:buFont typeface="Wingdings" pitchFamily="2" charset="2"/>
              <a:buChar char="Ø"/>
            </a:pPr>
            <a:r>
              <a:rPr lang="ru-RU" sz="1300" dirty="0">
                <a:latin typeface="Times New Roman" pitchFamily="18" charset="0"/>
                <a:cs typeface="Times New Roman" pitchFamily="18" charset="0"/>
              </a:rPr>
              <a:t>ОСТАЛИ ПРИХОДИ обухватају трансфере од физичких и правних лица у корист општине, као и све неодређене и мешовите приходе.</a:t>
            </a:r>
          </a:p>
          <a:p>
            <a:pPr>
              <a:buFont typeface="Wingdings" pitchFamily="2" charset="2"/>
              <a:buChar char="Ø"/>
            </a:pPr>
            <a:endParaRPr lang="en-US" sz="1300" dirty="0"/>
          </a:p>
        </p:txBody>
      </p:sp>
      <p:sp>
        <p:nvSpPr>
          <p:cNvPr id="4" name="Slide Number Placeholder 3"/>
          <p:cNvSpPr>
            <a:spLocks noGrp="1"/>
          </p:cNvSpPr>
          <p:nvPr>
            <p:ph type="sldNum" sz="quarter" idx="12"/>
          </p:nvPr>
        </p:nvSpPr>
        <p:spPr/>
        <p:txBody>
          <a:bodyPr/>
          <a:lstStyle/>
          <a:p>
            <a:fld id="{CBA208D6-CF36-4864-B7A2-04074BFE8205}" type="slidenum">
              <a:rPr lang="en-US" smtClean="0"/>
              <a:pPr/>
              <a:t>10</a:t>
            </a:fld>
            <a:endParaRPr lang="en-US"/>
          </a:p>
        </p:txBody>
      </p:sp>
    </p:spTree>
    <p:extLst>
      <p:ext uri="{BB962C8B-B14F-4D97-AF65-F5344CB8AC3E}">
        <p14:creationId xmlns:p14="http://schemas.microsoft.com/office/powerpoint/2010/main" val="276489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85794"/>
            <a:ext cx="7239000" cy="928694"/>
          </a:xfrm>
        </p:spPr>
        <p:txBody>
          <a:bodyPr>
            <a:normAutofit/>
          </a:bodyPr>
          <a:lstStyle/>
          <a:p>
            <a:pPr algn="ctr"/>
            <a:r>
              <a:rPr lang="ru-RU" sz="2400" dirty="0"/>
              <a:t>ПРИХОДИ БУЏЕТА</a:t>
            </a:r>
            <a:br>
              <a:rPr lang="ru-RU" sz="2400" dirty="0"/>
            </a:br>
            <a:r>
              <a:rPr lang="ru-RU" sz="2400" dirty="0"/>
              <a:t>-Структура прихода и примања</a:t>
            </a:r>
            <a:endParaRPr lang="en-US" sz="2400" dirty="0"/>
          </a:p>
        </p:txBody>
      </p:sp>
      <p:sp>
        <p:nvSpPr>
          <p:cNvPr id="4" name="Slide Number Placeholder 3"/>
          <p:cNvSpPr>
            <a:spLocks noGrp="1"/>
          </p:cNvSpPr>
          <p:nvPr>
            <p:ph type="sldNum" sz="quarter" idx="12"/>
          </p:nvPr>
        </p:nvSpPr>
        <p:spPr/>
        <p:txBody>
          <a:bodyPr/>
          <a:lstStyle/>
          <a:p>
            <a:fld id="{CBA208D6-CF36-4864-B7A2-04074BFE8205}" type="slidenum">
              <a:rPr lang="en-US" smtClean="0"/>
              <a:pPr/>
              <a:t>11</a:t>
            </a:fld>
            <a:endParaRPr lang="en-US"/>
          </a:p>
        </p:txBody>
      </p:sp>
      <p:sp>
        <p:nvSpPr>
          <p:cNvPr id="5" name="Content Placeholder 4"/>
          <p:cNvSpPr>
            <a:spLocks noGrp="1"/>
          </p:cNvSpPr>
          <p:nvPr>
            <p:ph idx="1"/>
          </p:nvPr>
        </p:nvSpPr>
        <p:spPr/>
        <p:txBody>
          <a:bodyPr/>
          <a:lstStyle/>
          <a:p>
            <a:pPr algn="just"/>
            <a:endParaRPr lang="sr-Cyrl-CS" dirty="0"/>
          </a:p>
          <a:p>
            <a:pPr algn="just"/>
            <a:endParaRPr lang="sr-Cyrl-CS" dirty="0"/>
          </a:p>
          <a:p>
            <a:pPr algn="just">
              <a:spcAft>
                <a:spcPts val="0"/>
              </a:spcAft>
            </a:pPr>
            <a:endParaRPr lang="sr-Cyrl-CS" dirty="0">
              <a:solidFill>
                <a:srgbClr val="FF0000"/>
              </a:solidFill>
              <a:latin typeface="Times New Roman"/>
              <a:ea typeface="Times New Roman"/>
              <a:cs typeface="Times New Roman"/>
            </a:endParaRPr>
          </a:p>
        </p:txBody>
      </p:sp>
      <p:pic>
        <p:nvPicPr>
          <p:cNvPr id="1026" name="Chart 1"/>
          <p:cNvPicPr>
            <a:picLocks noChangeArrowheads="1"/>
          </p:cNvPicPr>
          <p:nvPr/>
        </p:nvPicPr>
        <p:blipFill>
          <a:blip r:embed="rId2"/>
          <a:srcRect/>
          <a:stretch>
            <a:fillRect/>
          </a:stretch>
        </p:blipFill>
        <p:spPr bwMode="auto">
          <a:xfrm>
            <a:off x="857224" y="2071678"/>
            <a:ext cx="7215238" cy="4572032"/>
          </a:xfrm>
          <a:prstGeom prst="rect">
            <a:avLst/>
          </a:prstGeom>
          <a:solidFill>
            <a:schemeClr val="accent1">
              <a:lumMod val="40000"/>
              <a:lumOff val="60000"/>
            </a:schemeClr>
          </a:solidFill>
          <a:ln w="9525">
            <a:noFill/>
            <a:miter lim="800000"/>
            <a:headEnd/>
            <a:tailEnd/>
          </a:ln>
        </p:spPr>
      </p:pic>
    </p:spTree>
    <p:extLst>
      <p:ext uri="{BB962C8B-B14F-4D97-AF65-F5344CB8AC3E}">
        <p14:creationId xmlns:p14="http://schemas.microsoft.com/office/powerpoint/2010/main" val="23054454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57232"/>
            <a:ext cx="7239000" cy="714380"/>
          </a:xfrm>
        </p:spPr>
        <p:txBody>
          <a:bodyPr>
            <a:normAutofit/>
          </a:bodyPr>
          <a:lstStyle/>
          <a:p>
            <a:pPr algn="ctr"/>
            <a:r>
              <a:rPr lang="sr-Cyrl-RS" sz="2400" dirty="0"/>
              <a:t>РАСХОДИ БУЏЕТА</a:t>
            </a:r>
            <a:endParaRPr lang="en-US" sz="2400" dirty="0"/>
          </a:p>
        </p:txBody>
      </p:sp>
      <p:sp>
        <p:nvSpPr>
          <p:cNvPr id="3" name="Content Placeholder 2"/>
          <p:cNvSpPr>
            <a:spLocks noGrp="1"/>
          </p:cNvSpPr>
          <p:nvPr>
            <p:ph idx="1"/>
          </p:nvPr>
        </p:nvSpPr>
        <p:spPr>
          <a:xfrm>
            <a:off x="457200" y="2285992"/>
            <a:ext cx="8258204" cy="4169744"/>
          </a:xfrm>
        </p:spPr>
        <p:txBody>
          <a:bodyPr>
            <a:normAutofit fontScale="47500" lnSpcReduction="20000"/>
          </a:bodyPr>
          <a:lstStyle/>
          <a:p>
            <a:pPr marL="0" indent="0" algn="just">
              <a:buNone/>
            </a:pPr>
            <a:r>
              <a:rPr lang="sr-Latn-RS" sz="2300" dirty="0">
                <a:latin typeface="Times New Roman" pitchFamily="18" charset="0"/>
                <a:cs typeface="Times New Roman" pitchFamily="18" charset="0"/>
              </a:rPr>
              <a:t>	</a:t>
            </a:r>
            <a:r>
              <a:rPr lang="ru-RU" sz="3400" dirty="0">
                <a:latin typeface="Times New Roman" pitchFamily="18" charset="0"/>
                <a:cs typeface="Times New Roman" pitchFamily="18" charset="0"/>
              </a:rPr>
              <a:t>Буџет мора бити у равнотежи, што значи да расходи морају одговарати приходима. Укупни планирани расходи и издаци у 20</a:t>
            </a:r>
            <a:r>
              <a:rPr lang="sr-Latn-RS" sz="3400" dirty="0">
                <a:latin typeface="Times New Roman" pitchFamily="18" charset="0"/>
                <a:cs typeface="Times New Roman" pitchFamily="18" charset="0"/>
              </a:rPr>
              <a:t>20</a:t>
            </a:r>
            <a:r>
              <a:rPr lang="ru-RU" sz="3400" dirty="0">
                <a:latin typeface="Times New Roman" pitchFamily="18" charset="0"/>
                <a:cs typeface="Times New Roman" pitchFamily="18" charset="0"/>
              </a:rPr>
              <a:t>. години из буџета износе: </a:t>
            </a:r>
          </a:p>
          <a:p>
            <a:pPr marL="0" indent="0" algn="just">
              <a:buNone/>
            </a:pPr>
            <a:endParaRPr lang="ru-RU" sz="2900" dirty="0">
              <a:latin typeface="Times New Roman" pitchFamily="18" charset="0"/>
              <a:cs typeface="Times New Roman" pitchFamily="18" charset="0"/>
            </a:endParaRPr>
          </a:p>
          <a:p>
            <a:pPr marL="0" indent="0" algn="just">
              <a:buNone/>
            </a:pPr>
            <a:endParaRPr lang="ru-RU" sz="2900" dirty="0">
              <a:latin typeface="Times New Roman" pitchFamily="18" charset="0"/>
              <a:cs typeface="Times New Roman" pitchFamily="18" charset="0"/>
            </a:endParaRPr>
          </a:p>
          <a:p>
            <a:pPr marL="0" indent="0" algn="just">
              <a:buNone/>
            </a:pPr>
            <a:endParaRPr lang="ru-RU" sz="2900" dirty="0">
              <a:latin typeface="Times New Roman" pitchFamily="18" charset="0"/>
              <a:cs typeface="Times New Roman" pitchFamily="18" charset="0"/>
            </a:endParaRPr>
          </a:p>
          <a:p>
            <a:pPr marL="0" indent="0" algn="just">
              <a:buNone/>
            </a:pPr>
            <a:r>
              <a:rPr lang="ru-RU" sz="2900" dirty="0">
                <a:latin typeface="Times New Roman" pitchFamily="18" charset="0"/>
                <a:cs typeface="Times New Roman" pitchFamily="18" charset="0"/>
              </a:rPr>
              <a:t>	</a:t>
            </a:r>
            <a:r>
              <a:rPr lang="ru-RU" sz="3400" dirty="0">
                <a:latin typeface="Times New Roman" pitchFamily="18" charset="0"/>
                <a:cs typeface="Times New Roman" pitchFamily="18" charset="0"/>
              </a:rPr>
              <a:t>Поред расхода и издатака из буџетских средстава</a:t>
            </a:r>
            <a:r>
              <a:rPr lang="en-US" sz="3400" dirty="0">
                <a:latin typeface="Times New Roman" pitchFamily="18" charset="0"/>
                <a:cs typeface="Times New Roman" pitchFamily="18" charset="0"/>
              </a:rPr>
              <a:t> </a:t>
            </a:r>
            <a:r>
              <a:rPr lang="sr-Cyrl-RS" sz="3400" dirty="0">
                <a:latin typeface="Times New Roman" pitchFamily="18" charset="0"/>
                <a:cs typeface="Times New Roman" pitchFamily="18" charset="0"/>
              </a:rPr>
              <a:t>који износе 955.702.000 динара, </a:t>
            </a:r>
            <a:r>
              <a:rPr lang="ru-RU" sz="3400" dirty="0">
                <a:latin typeface="Times New Roman" pitchFamily="18" charset="0"/>
                <a:cs typeface="Times New Roman" pitchFamily="18" charset="0"/>
              </a:rPr>
              <a:t>приказани су и расходи и издаци који се финансирају из осталих извора и који износе укупно  </a:t>
            </a:r>
            <a:r>
              <a:rPr lang="en-US" sz="3400" dirty="0">
                <a:latin typeface="Times New Roman" pitchFamily="18" charset="0"/>
                <a:cs typeface="Times New Roman" pitchFamily="18" charset="0"/>
              </a:rPr>
              <a:t>307.838.465 </a:t>
            </a:r>
            <a:r>
              <a:rPr lang="ru-RU" sz="3400" dirty="0">
                <a:latin typeface="Times New Roman" pitchFamily="18" charset="0"/>
                <a:cs typeface="Times New Roman" pitchFamily="18" charset="0"/>
              </a:rPr>
              <a:t> динара.</a:t>
            </a:r>
          </a:p>
          <a:p>
            <a:pPr marL="0" indent="0" algn="just">
              <a:buNone/>
            </a:pPr>
            <a:r>
              <a:rPr lang="ru-RU" sz="3400" dirty="0">
                <a:latin typeface="Times New Roman" pitchFamily="18" charset="0"/>
                <a:cs typeface="Times New Roman" pitchFamily="18" charset="0"/>
              </a:rPr>
              <a:t>	Расходи представљају све трошкове општине за плате буџетских корисника, набавку роба и услуга, субвенције, дотације и трансфере, социјалну помоћ и остале трошкове које општина обезбеђује без директне и непосредне накнаде. </a:t>
            </a:r>
          </a:p>
          <a:p>
            <a:pPr marL="0" indent="0" algn="just">
              <a:buNone/>
            </a:pPr>
            <a:r>
              <a:rPr lang="ru-RU" sz="3400" dirty="0">
                <a:latin typeface="Times New Roman" pitchFamily="18" charset="0"/>
                <a:cs typeface="Times New Roman" pitchFamily="18" charset="0"/>
              </a:rPr>
              <a:t>	Издаци представљају трошкове изградње или инвестиционог одржавања већ постојећих објеката, набавку земљишта, машина и опрeме неопходне за рад буџетских корисника.</a:t>
            </a:r>
          </a:p>
          <a:p>
            <a:pPr marL="0" indent="0" algn="just">
              <a:buNone/>
            </a:pPr>
            <a:r>
              <a:rPr lang="ru-RU" sz="3400" dirty="0">
                <a:latin typeface="Times New Roman" pitchFamily="18" charset="0"/>
                <a:cs typeface="Times New Roman" pitchFamily="18" charset="0"/>
              </a:rPr>
              <a:t>	Расходи и издаци морају се исказивати на законом прописан начин, односно морају се исказивати: по програмима који показују колико се троши за извршавање основних надлежности и стратешких циљева општине; по основној намени која показује за коју врсту трошка се средства издвајају; по функцији која показује функционалну намену за одређену област и по корисницима буџета што показује организацију рада општине.</a:t>
            </a:r>
          </a:p>
          <a:p>
            <a:endParaRPr lang="en-US" sz="2900" dirty="0"/>
          </a:p>
        </p:txBody>
      </p:sp>
      <p:sp>
        <p:nvSpPr>
          <p:cNvPr id="4" name="Slide Number Placeholder 3"/>
          <p:cNvSpPr>
            <a:spLocks noGrp="1"/>
          </p:cNvSpPr>
          <p:nvPr>
            <p:ph type="sldNum" sz="quarter" idx="12"/>
          </p:nvPr>
        </p:nvSpPr>
        <p:spPr/>
        <p:txBody>
          <a:bodyPr/>
          <a:lstStyle/>
          <a:p>
            <a:fld id="{CBA208D6-CF36-4864-B7A2-04074BFE8205}" type="slidenum">
              <a:rPr lang="en-US" smtClean="0"/>
              <a:pPr/>
              <a:t>12</a:t>
            </a:fld>
            <a:endParaRPr lang="en-US"/>
          </a:p>
        </p:txBody>
      </p:sp>
      <p:sp>
        <p:nvSpPr>
          <p:cNvPr id="5" name="Folded Corner 4"/>
          <p:cNvSpPr/>
          <p:nvPr/>
        </p:nvSpPr>
        <p:spPr>
          <a:xfrm>
            <a:off x="2344301" y="2786058"/>
            <a:ext cx="3744416" cy="571504"/>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sz="2400" dirty="0"/>
              <a:t>1.263.540.465</a:t>
            </a:r>
          </a:p>
        </p:txBody>
      </p:sp>
    </p:spTree>
    <p:extLst>
      <p:ext uri="{BB962C8B-B14F-4D97-AF65-F5344CB8AC3E}">
        <p14:creationId xmlns:p14="http://schemas.microsoft.com/office/powerpoint/2010/main" val="39032809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1480"/>
            <a:ext cx="7239000" cy="1071570"/>
          </a:xfrm>
        </p:spPr>
        <p:txBody>
          <a:bodyPr>
            <a:normAutofit/>
          </a:bodyPr>
          <a:lstStyle/>
          <a:p>
            <a:pPr algn="ctr"/>
            <a:r>
              <a:rPr lang="ru-RU" sz="2400" dirty="0"/>
              <a:t>РАСХОДИ БУЏЕТА</a:t>
            </a:r>
            <a:br>
              <a:rPr lang="sr-Latn-RS" sz="2400" dirty="0"/>
            </a:br>
            <a:r>
              <a:rPr lang="ru-RU" sz="2400" dirty="0"/>
              <a:t>-На шта се троши                  ваш новац?</a:t>
            </a:r>
            <a:endParaRPr lang="en-US" sz="2400" dirty="0"/>
          </a:p>
        </p:txBody>
      </p:sp>
      <p:sp>
        <p:nvSpPr>
          <p:cNvPr id="4" name="Slide Number Placeholder 3"/>
          <p:cNvSpPr>
            <a:spLocks noGrp="1"/>
          </p:cNvSpPr>
          <p:nvPr>
            <p:ph type="sldNum" sz="quarter" idx="12"/>
          </p:nvPr>
        </p:nvSpPr>
        <p:spPr/>
        <p:txBody>
          <a:bodyPr/>
          <a:lstStyle/>
          <a:p>
            <a:fld id="{CBA208D6-CF36-4864-B7A2-04074BFE8205}" type="slidenum">
              <a:rPr lang="en-US" smtClean="0"/>
              <a:pPr/>
              <a:t>13</a:t>
            </a:fld>
            <a:endParaRPr lang="en-US"/>
          </a:p>
        </p:txBody>
      </p:sp>
      <p:graphicFrame>
        <p:nvGraphicFramePr>
          <p:cNvPr id="5" name="Diagram 4"/>
          <p:cNvGraphicFramePr/>
          <p:nvPr>
            <p:extLst>
              <p:ext uri="{D42A27DB-BD31-4B8C-83A1-F6EECF244321}">
                <p14:modId xmlns:p14="http://schemas.microsoft.com/office/powerpoint/2010/main" val="2977491387"/>
              </p:ext>
            </p:extLst>
          </p:nvPr>
        </p:nvGraphicFramePr>
        <p:xfrm>
          <a:off x="1524000" y="1268760"/>
          <a:ext cx="6432376"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889887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4356"/>
            <a:ext cx="8229600" cy="1000132"/>
          </a:xfrm>
        </p:spPr>
        <p:txBody>
          <a:bodyPr>
            <a:normAutofit/>
          </a:bodyPr>
          <a:lstStyle/>
          <a:p>
            <a:pPr algn="ctr"/>
            <a:r>
              <a:rPr lang="ru-RU" sz="2400" dirty="0"/>
              <a:t>РАСХОДИ БУЏЕТА</a:t>
            </a:r>
            <a:br>
              <a:rPr lang="ru-RU" sz="2400" dirty="0"/>
            </a:br>
            <a:r>
              <a:rPr lang="ru-RU" sz="2400" dirty="0"/>
              <a:t>-На шта се троши ваш новац?</a:t>
            </a:r>
            <a:endParaRPr lang="en-US" sz="2400" dirty="0"/>
          </a:p>
        </p:txBody>
      </p:sp>
      <p:sp>
        <p:nvSpPr>
          <p:cNvPr id="3" name="Content Placeholder 2"/>
          <p:cNvSpPr>
            <a:spLocks noGrp="1"/>
          </p:cNvSpPr>
          <p:nvPr>
            <p:ph idx="1"/>
          </p:nvPr>
        </p:nvSpPr>
        <p:spPr>
          <a:xfrm>
            <a:off x="500034" y="2000240"/>
            <a:ext cx="8286808" cy="4500594"/>
          </a:xfrm>
        </p:spPr>
        <p:txBody>
          <a:bodyPr>
            <a:normAutofit fontScale="92500"/>
          </a:bodyPr>
          <a:lstStyle/>
          <a:p>
            <a:pPr algn="just">
              <a:buFont typeface="Wingdings" pitchFamily="2" charset="2"/>
              <a:buChar char="Ø"/>
            </a:pPr>
            <a:r>
              <a:rPr lang="sr-Cyrl-RS" sz="1700" b="1" dirty="0">
                <a:latin typeface="Times New Roman" pitchFamily="18" charset="0"/>
                <a:cs typeface="Times New Roman" pitchFamily="18" charset="0"/>
              </a:rPr>
              <a:t>Расходи за запослене </a:t>
            </a:r>
            <a:r>
              <a:rPr lang="sr-Cyrl-RS" sz="1700" dirty="0">
                <a:latin typeface="Times New Roman" pitchFamily="18" charset="0"/>
                <a:cs typeface="Times New Roman" pitchFamily="18" charset="0"/>
              </a:rPr>
              <a:t>представљају све трошкове за запослене, како у управи тако и код буџетских корисника</a:t>
            </a:r>
          </a:p>
          <a:p>
            <a:pPr algn="just">
              <a:buFont typeface="Wingdings" pitchFamily="2" charset="2"/>
              <a:buChar char="Ø"/>
            </a:pPr>
            <a:r>
              <a:rPr lang="sr-Cyrl-RS" sz="1700" b="1" dirty="0">
                <a:latin typeface="Times New Roman" pitchFamily="18" charset="0"/>
                <a:cs typeface="Times New Roman" pitchFamily="18" charset="0"/>
              </a:rPr>
              <a:t>Коришћење роба и услуга </a:t>
            </a:r>
            <a:r>
              <a:rPr lang="sr-Cyrl-RS" sz="1700" dirty="0">
                <a:latin typeface="Times New Roman" pitchFamily="18" charset="0"/>
                <a:cs typeface="Times New Roman" pitchFamily="18" charset="0"/>
              </a:rPr>
              <a:t>обухватају сталне трошкове, путне трошкове, услуге по уговору, специјализоване услуге, трошкове материјала и текуће поправке и одржавање.</a:t>
            </a:r>
          </a:p>
          <a:p>
            <a:pPr algn="just">
              <a:buFont typeface="Wingdings" pitchFamily="2" charset="2"/>
              <a:buChar char="Ø"/>
            </a:pPr>
            <a:r>
              <a:rPr lang="sr-Cyrl-RS" sz="1700" b="1" dirty="0">
                <a:latin typeface="Times New Roman" pitchFamily="18" charset="0"/>
                <a:cs typeface="Times New Roman" pitchFamily="18" charset="0"/>
              </a:rPr>
              <a:t>Дотације и трансфери </a:t>
            </a:r>
            <a:r>
              <a:rPr lang="sr-Cyrl-RS" sz="1700" dirty="0">
                <a:latin typeface="Times New Roman" pitchFamily="18" charset="0"/>
                <a:cs typeface="Times New Roman" pitchFamily="18" charset="0"/>
              </a:rPr>
              <a:t>су трошкови које општина има за исплату осталим нивоима власти као што су школе, центар за социјални рад, дом здравља.</a:t>
            </a:r>
            <a:r>
              <a:rPr lang="en-US" sz="1700" dirty="0">
                <a:latin typeface="Times New Roman" pitchFamily="18" charset="0"/>
                <a:cs typeface="Times New Roman" pitchFamily="18" charset="0"/>
              </a:rPr>
              <a:t> </a:t>
            </a:r>
            <a:endParaRPr lang="sr-Cyrl-RS" sz="1700" dirty="0">
              <a:latin typeface="Times New Roman" pitchFamily="18" charset="0"/>
              <a:cs typeface="Times New Roman" pitchFamily="18" charset="0"/>
            </a:endParaRPr>
          </a:p>
          <a:p>
            <a:pPr algn="just">
              <a:buFont typeface="Wingdings" pitchFamily="2" charset="2"/>
              <a:buChar char="Ø"/>
            </a:pPr>
            <a:r>
              <a:rPr lang="sr-Cyrl-RS" sz="1700" b="1" dirty="0">
                <a:latin typeface="Times New Roman" pitchFamily="18" charset="0"/>
                <a:cs typeface="Times New Roman" pitchFamily="18" charset="0"/>
              </a:rPr>
              <a:t>Остали</a:t>
            </a:r>
            <a:r>
              <a:rPr lang="en-US" sz="1700" b="1" dirty="0">
                <a:latin typeface="Times New Roman" pitchFamily="18" charset="0"/>
                <a:cs typeface="Times New Roman" pitchFamily="18" charset="0"/>
              </a:rPr>
              <a:t> </a:t>
            </a:r>
            <a:r>
              <a:rPr lang="sr-Cyrl-RS" sz="1700" b="1" dirty="0">
                <a:latin typeface="Times New Roman" pitchFamily="18" charset="0"/>
                <a:cs typeface="Times New Roman" pitchFamily="18" charset="0"/>
              </a:rPr>
              <a:t>расходи </a:t>
            </a:r>
            <a:r>
              <a:rPr lang="sr-Cyrl-RS" sz="1700" dirty="0">
                <a:latin typeface="Times New Roman" pitchFamily="18" charset="0"/>
                <a:cs typeface="Times New Roman" pitchFamily="18" charset="0"/>
              </a:rPr>
              <a:t>обухватају дотације невладиним организацијама, порезе, таксе, новчане казне.</a:t>
            </a:r>
          </a:p>
          <a:p>
            <a:pPr algn="just">
              <a:buFont typeface="Wingdings" pitchFamily="2" charset="2"/>
              <a:buChar char="Ø"/>
            </a:pPr>
            <a:r>
              <a:rPr lang="ru-RU" sz="1700" b="1" dirty="0">
                <a:latin typeface="Times New Roman" pitchFamily="18" charset="0"/>
                <a:cs typeface="Times New Roman" pitchFamily="18" charset="0"/>
              </a:rPr>
              <a:t>Субвенције</a:t>
            </a:r>
            <a:r>
              <a:rPr lang="ru-RU" sz="1700" dirty="0">
                <a:latin typeface="Times New Roman" pitchFamily="18" charset="0"/>
                <a:cs typeface="Times New Roman" pitchFamily="18" charset="0"/>
              </a:rPr>
              <a:t> сe одобравају за функционисање међумесног превоза и пољопривредним произвођачима. </a:t>
            </a:r>
            <a:endParaRPr lang="sr-Cyrl-RS" sz="1700" dirty="0">
              <a:latin typeface="Times New Roman" pitchFamily="18" charset="0"/>
              <a:cs typeface="Times New Roman" pitchFamily="18" charset="0"/>
            </a:endParaRPr>
          </a:p>
          <a:p>
            <a:pPr algn="just">
              <a:buFont typeface="Wingdings" pitchFamily="2" charset="2"/>
              <a:buChar char="Ø"/>
            </a:pPr>
            <a:r>
              <a:rPr lang="sr-Cyrl-RS" sz="1700" b="1" dirty="0">
                <a:latin typeface="Times New Roman" pitchFamily="18" charset="0"/>
                <a:cs typeface="Times New Roman" pitchFamily="18" charset="0"/>
              </a:rPr>
              <a:t>Социјална заштита </a:t>
            </a:r>
            <a:r>
              <a:rPr lang="sr-Cyrl-RS" sz="1700" dirty="0">
                <a:latin typeface="Times New Roman" pitchFamily="18" charset="0"/>
                <a:cs typeface="Times New Roman" pitchFamily="18" charset="0"/>
              </a:rPr>
              <a:t>обухвата све трошкове исплате социјалне помоћи за различите категорије грађана.</a:t>
            </a:r>
          </a:p>
          <a:p>
            <a:pPr algn="just">
              <a:buFont typeface="Wingdings" pitchFamily="2" charset="2"/>
              <a:buChar char="Ø"/>
            </a:pPr>
            <a:r>
              <a:rPr lang="sr-Cyrl-RS" sz="1700" b="1" dirty="0">
                <a:latin typeface="Times New Roman" pitchFamily="18" charset="0"/>
                <a:cs typeface="Times New Roman" pitchFamily="18" charset="0"/>
              </a:rPr>
              <a:t>Буџетска резерва </a:t>
            </a:r>
            <a:r>
              <a:rPr lang="sr-Cyrl-RS" sz="1700" dirty="0">
                <a:latin typeface="Times New Roman" pitchFamily="18" charset="0"/>
                <a:cs typeface="Times New Roman" pitchFamily="18" charset="0"/>
              </a:rPr>
              <a:t>представља новац који се користи за непланиране или недовољно планиране сврхе, као и у случају ванредних околности.</a:t>
            </a:r>
          </a:p>
          <a:p>
            <a:pPr algn="just">
              <a:buFont typeface="Wingdings" pitchFamily="2" charset="2"/>
              <a:buChar char="Ø"/>
            </a:pPr>
            <a:r>
              <a:rPr lang="sr-Cyrl-RS" sz="1700" b="1" dirty="0">
                <a:latin typeface="Times New Roman" pitchFamily="18" charset="0"/>
                <a:cs typeface="Times New Roman" pitchFamily="18" charset="0"/>
              </a:rPr>
              <a:t>Капитални издаци </a:t>
            </a:r>
            <a:r>
              <a:rPr lang="sr-Cyrl-RS" sz="1700" dirty="0">
                <a:latin typeface="Times New Roman" pitchFamily="18" charset="0"/>
                <a:cs typeface="Times New Roman" pitchFamily="18" charset="0"/>
              </a:rPr>
              <a:t>су трошкови за изградњу нових, или инвестиционо одржавање постојећих објеката, набавку опреме, машина земљишта и слично.</a:t>
            </a:r>
          </a:p>
          <a:p>
            <a:pPr marL="64008" indent="0">
              <a:buNone/>
            </a:pPr>
            <a:endParaRPr lang="en-US" sz="18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CBA208D6-CF36-4864-B7A2-04074BFE8205}" type="slidenum">
              <a:rPr lang="en-US" smtClean="0"/>
              <a:pPr/>
              <a:t>14</a:t>
            </a:fld>
            <a:endParaRPr lang="en-US"/>
          </a:p>
        </p:txBody>
      </p:sp>
    </p:spTree>
    <p:extLst>
      <p:ext uri="{BB962C8B-B14F-4D97-AF65-F5344CB8AC3E}">
        <p14:creationId xmlns:p14="http://schemas.microsoft.com/office/powerpoint/2010/main" val="18350860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ru-RU" sz="2400" dirty="0"/>
              <a:t>РАСХОДИ БУЏЕТА</a:t>
            </a:r>
            <a:br>
              <a:rPr lang="ru-RU" sz="2400" dirty="0"/>
            </a:br>
            <a:r>
              <a:rPr lang="ru-RU" sz="2400" dirty="0"/>
              <a:t>-Структура расхода и издатака</a:t>
            </a:r>
            <a:br>
              <a:rPr lang="ru-RU" sz="2400" dirty="0"/>
            </a:br>
            <a:endParaRPr lang="en-US" sz="2400" dirty="0"/>
          </a:p>
        </p:txBody>
      </p:sp>
      <p:graphicFrame>
        <p:nvGraphicFramePr>
          <p:cNvPr id="13" name="Content Placeholder 12"/>
          <p:cNvGraphicFramePr>
            <a:graphicFrameLocks noGrp="1"/>
          </p:cNvGraphicFramePr>
          <p:nvPr>
            <p:ph idx="1"/>
            <p:extLst>
              <p:ext uri="{D42A27DB-BD31-4B8C-83A1-F6EECF244321}">
                <p14:modId xmlns:p14="http://schemas.microsoft.com/office/powerpoint/2010/main" val="866665666"/>
              </p:ext>
            </p:extLst>
          </p:nvPr>
        </p:nvGraphicFramePr>
        <p:xfrm>
          <a:off x="533400" y="2071678"/>
          <a:ext cx="7967690" cy="3863985"/>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2"/>
          </p:nvPr>
        </p:nvSpPr>
        <p:spPr/>
        <p:txBody>
          <a:bodyPr/>
          <a:lstStyle/>
          <a:p>
            <a:fld id="{CBA208D6-CF36-4864-B7A2-04074BFE8205}" type="slidenum">
              <a:rPr lang="en-US" smtClean="0"/>
              <a:pPr/>
              <a:t>15</a:t>
            </a:fld>
            <a:endParaRPr lang="en-US"/>
          </a:p>
        </p:txBody>
      </p:sp>
    </p:spTree>
    <p:extLst>
      <p:ext uri="{BB962C8B-B14F-4D97-AF65-F5344CB8AC3E}">
        <p14:creationId xmlns:p14="http://schemas.microsoft.com/office/powerpoint/2010/main" val="31237380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8670"/>
            <a:ext cx="7043758" cy="1000132"/>
          </a:xfrm>
        </p:spPr>
        <p:txBody>
          <a:bodyPr>
            <a:normAutofit fontScale="90000"/>
          </a:bodyPr>
          <a:lstStyle/>
          <a:p>
            <a:pPr algn="ctr"/>
            <a:r>
              <a:rPr lang="sr-Cyrl-RS" sz="2400" dirty="0"/>
              <a:t>РАСХОДИ БУЏЕТА</a:t>
            </a:r>
            <a:br>
              <a:rPr lang="sr-Cyrl-RS" sz="2400" dirty="0"/>
            </a:br>
            <a:r>
              <a:rPr lang="sr-Cyrl-RS" sz="2400" dirty="0"/>
              <a:t>-Програмско трошење</a:t>
            </a:r>
            <a:br>
              <a:rPr lang="sr-Cyrl-RS" sz="2400" dirty="0"/>
            </a:br>
            <a:r>
              <a:rPr lang="ru-RU" sz="1800" dirty="0">
                <a:latin typeface="Times New Roman" pitchFamily="18" charset="0"/>
                <a:cs typeface="Times New Roman" pitchFamily="18" charset="0"/>
              </a:rPr>
              <a:t>Програмско трошење говори о средствима која се издвајају за финансирање основних надлежности и стратешких циљева општине.</a:t>
            </a:r>
            <a:br>
              <a:rPr lang="ru-RU" sz="2400" dirty="0">
                <a:latin typeface="Times New Roman" pitchFamily="18" charset="0"/>
                <a:cs typeface="Times New Roman" pitchFamily="18" charset="0"/>
              </a:rPr>
            </a:br>
            <a:endParaRPr lang="en-US" sz="2400" dirty="0"/>
          </a:p>
        </p:txBody>
      </p:sp>
      <p:sp>
        <p:nvSpPr>
          <p:cNvPr id="4" name="Slide Number Placeholder 3"/>
          <p:cNvSpPr>
            <a:spLocks noGrp="1"/>
          </p:cNvSpPr>
          <p:nvPr>
            <p:ph type="sldNum" sz="quarter" idx="12"/>
          </p:nvPr>
        </p:nvSpPr>
        <p:spPr/>
        <p:txBody>
          <a:bodyPr/>
          <a:lstStyle/>
          <a:p>
            <a:fld id="{CBA208D6-CF36-4864-B7A2-04074BFE8205}" type="slidenum">
              <a:rPr lang="en-US" smtClean="0"/>
              <a:pPr/>
              <a:t>16</a:t>
            </a:fld>
            <a:endParaRPr lang="en-US"/>
          </a:p>
        </p:txBody>
      </p:sp>
      <p:pic>
        <p:nvPicPr>
          <p:cNvPr id="6153" name="Picture 9"/>
          <p:cNvPicPr>
            <a:picLocks noGrp="1" noChangeAspect="1" noChangeArrowheads="1"/>
          </p:cNvPicPr>
          <p:nvPr>
            <p:ph idx="1"/>
          </p:nvPr>
        </p:nvPicPr>
        <p:blipFill>
          <a:blip r:embed="rId2"/>
          <a:srcRect/>
          <a:stretch>
            <a:fillRect/>
          </a:stretch>
        </p:blipFill>
        <p:spPr bwMode="auto">
          <a:xfrm>
            <a:off x="357159" y="2143116"/>
            <a:ext cx="8358246" cy="4500594"/>
          </a:xfrm>
          <a:prstGeom prst="rect">
            <a:avLst/>
          </a:prstGeom>
          <a:noFill/>
          <a:ln w="9525">
            <a:noFill/>
            <a:miter lim="800000"/>
            <a:headEnd/>
            <a:tailEnd/>
          </a:ln>
          <a:effectLst/>
        </p:spPr>
      </p:pic>
    </p:spTree>
    <p:extLst>
      <p:ext uri="{BB962C8B-B14F-4D97-AF65-F5344CB8AC3E}">
        <p14:creationId xmlns:p14="http://schemas.microsoft.com/office/powerpoint/2010/main" val="39651150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Cyrl-RS" sz="2400" dirty="0"/>
              <a:t>РАСХОДИ БУЏЕТА</a:t>
            </a:r>
            <a:br>
              <a:rPr lang="sr-Cyrl-RS" sz="2400" dirty="0"/>
            </a:br>
            <a:r>
              <a:rPr lang="sr-Cyrl-RS" sz="2400" dirty="0"/>
              <a:t>-Како су средства расподељена по корисницима</a:t>
            </a:r>
            <a:endParaRPr lang="en-US" sz="24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09425679"/>
              </p:ext>
            </p:extLst>
          </p:nvPr>
        </p:nvGraphicFramePr>
        <p:xfrm>
          <a:off x="1357290" y="2214554"/>
          <a:ext cx="9215502" cy="4500594"/>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2"/>
          </p:nvPr>
        </p:nvSpPr>
        <p:spPr/>
        <p:txBody>
          <a:bodyPr/>
          <a:lstStyle/>
          <a:p>
            <a:fld id="{CBA208D6-CF36-4864-B7A2-04074BFE8205}" type="slidenum">
              <a:rPr lang="en-US" smtClean="0"/>
              <a:pPr/>
              <a:t>17</a:t>
            </a:fld>
            <a:endParaRPr lang="en-US"/>
          </a:p>
        </p:txBody>
      </p:sp>
    </p:spTree>
    <p:extLst>
      <p:ext uri="{BB962C8B-B14F-4D97-AF65-F5344CB8AC3E}">
        <p14:creationId xmlns:p14="http://schemas.microsoft.com/office/powerpoint/2010/main" val="31581683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6972320" cy="1071570"/>
          </a:xfrm>
        </p:spPr>
        <p:txBody>
          <a:bodyPr>
            <a:normAutofit/>
          </a:bodyPr>
          <a:lstStyle/>
          <a:p>
            <a:pPr algn="ctr"/>
            <a:r>
              <a:rPr lang="ru-RU" sz="2400" dirty="0"/>
              <a:t>РАСХОДИ БУЏЕТА</a:t>
            </a:r>
            <a:br>
              <a:rPr lang="ru-RU" sz="2400" dirty="0"/>
            </a:br>
            <a:r>
              <a:rPr lang="ru-RU" sz="2400" dirty="0"/>
              <a:t>-Најважнији капитални пројекти </a:t>
            </a:r>
            <a:endParaRPr lang="en-US" sz="2400" dirty="0"/>
          </a:p>
        </p:txBody>
      </p:sp>
      <p:sp>
        <p:nvSpPr>
          <p:cNvPr id="4" name="Slide Number Placeholder 3"/>
          <p:cNvSpPr>
            <a:spLocks noGrp="1"/>
          </p:cNvSpPr>
          <p:nvPr>
            <p:ph type="sldNum" sz="quarter" idx="12"/>
          </p:nvPr>
        </p:nvSpPr>
        <p:spPr/>
        <p:txBody>
          <a:bodyPr/>
          <a:lstStyle/>
          <a:p>
            <a:fld id="{CBA208D6-CF36-4864-B7A2-04074BFE8205}" type="slidenum">
              <a:rPr lang="en-US" smtClean="0"/>
              <a:pPr/>
              <a:t>18</a:t>
            </a:fld>
            <a:endParaRPr lang="en-US"/>
          </a:p>
        </p:txBody>
      </p:sp>
      <p:pic>
        <p:nvPicPr>
          <p:cNvPr id="3074" name="Picture 2"/>
          <p:cNvPicPr>
            <a:picLocks noGrp="1" noChangeAspect="1" noChangeArrowheads="1"/>
          </p:cNvPicPr>
          <p:nvPr>
            <p:ph idx="1"/>
          </p:nvPr>
        </p:nvPicPr>
        <p:blipFill>
          <a:blip r:embed="rId2"/>
          <a:srcRect/>
          <a:stretch>
            <a:fillRect/>
          </a:stretch>
        </p:blipFill>
        <p:spPr bwMode="auto">
          <a:xfrm>
            <a:off x="1071539" y="2336800"/>
            <a:ext cx="6429420" cy="4164034"/>
          </a:xfrm>
          <a:prstGeom prst="rect">
            <a:avLst/>
          </a:prstGeom>
          <a:noFill/>
          <a:ln w="9525">
            <a:noFill/>
            <a:miter lim="800000"/>
            <a:headEnd/>
            <a:tailEnd/>
          </a:ln>
          <a:effectLst/>
        </p:spPr>
      </p:pic>
    </p:spTree>
    <p:extLst>
      <p:ext uri="{BB962C8B-B14F-4D97-AF65-F5344CB8AC3E}">
        <p14:creationId xmlns:p14="http://schemas.microsoft.com/office/powerpoint/2010/main" val="10015318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BA208D6-CF36-4864-B7A2-04074BFE8205}" type="slidenum">
              <a:rPr lang="en-US" smtClean="0"/>
              <a:pPr/>
              <a:t>19</a:t>
            </a:fld>
            <a:endParaRPr lang="en-US"/>
          </a:p>
        </p:txBody>
      </p:sp>
      <p:sp>
        <p:nvSpPr>
          <p:cNvPr id="3" name="Rectangle 2"/>
          <p:cNvSpPr/>
          <p:nvPr/>
        </p:nvSpPr>
        <p:spPr>
          <a:xfrm>
            <a:off x="395536" y="2420888"/>
            <a:ext cx="7920880" cy="1692771"/>
          </a:xfrm>
          <a:prstGeom prst="rect">
            <a:avLst/>
          </a:prstGeom>
        </p:spPr>
        <p:txBody>
          <a:bodyPr wrap="square">
            <a:spAutoFit/>
          </a:bodyPr>
          <a:lstStyle/>
          <a:p>
            <a:pPr algn="ctr"/>
            <a:r>
              <a:rPr lang="ru-RU" dirty="0"/>
              <a:t>	</a:t>
            </a:r>
            <a:r>
              <a:rPr lang="ru-RU" sz="2400" dirty="0">
                <a:solidFill>
                  <a:schemeClr val="accent2">
                    <a:lumMod val="60000"/>
                    <a:lumOff val="40000"/>
                  </a:schemeClr>
                </a:solidFill>
              </a:rPr>
              <a:t>Хвала на пажњи.</a:t>
            </a:r>
          </a:p>
          <a:p>
            <a:pPr algn="ctr"/>
            <a:r>
              <a:rPr lang="ru-RU" sz="2000" dirty="0">
                <a:solidFill>
                  <a:schemeClr val="accent2">
                    <a:lumMod val="60000"/>
                    <a:lumOff val="40000"/>
                  </a:schemeClr>
                </a:solidFill>
              </a:rPr>
              <a:t>Позивамо све грађане да се укључе у буџетске процесе и допринесу транспарентнијем раду јавне управе у будућности.</a:t>
            </a:r>
            <a:endParaRPr lang="sr-Latn-RS" sz="2000" dirty="0">
              <a:solidFill>
                <a:schemeClr val="accent2">
                  <a:lumMod val="60000"/>
                  <a:lumOff val="40000"/>
                </a:schemeClr>
              </a:solidFill>
            </a:endParaRPr>
          </a:p>
          <a:p>
            <a:pPr algn="ctr"/>
            <a:r>
              <a:rPr lang="sr-Cyrl-RS" sz="2000" dirty="0">
                <a:solidFill>
                  <a:schemeClr val="accent2">
                    <a:lumMod val="60000"/>
                    <a:lumOff val="40000"/>
                  </a:schemeClr>
                </a:solidFill>
              </a:rPr>
              <a:t>Ваше сугестије и предлоге можете слати на </a:t>
            </a:r>
            <a:r>
              <a:rPr lang="en-US" sz="2000" dirty="0">
                <a:solidFill>
                  <a:schemeClr val="accent2">
                    <a:lumMod val="60000"/>
                    <a:lumOff val="40000"/>
                  </a:schemeClr>
                </a:solidFill>
              </a:rPr>
              <a:t>e mail: trezor@kovin.org.rs</a:t>
            </a:r>
          </a:p>
        </p:txBody>
      </p:sp>
    </p:spTree>
    <p:extLst>
      <p:ext uri="{BB962C8B-B14F-4D97-AF65-F5344CB8AC3E}">
        <p14:creationId xmlns:p14="http://schemas.microsoft.com/office/powerpoint/2010/main" val="2445251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CBA208D6-CF36-4864-B7A2-04074BFE8205}" type="slidenum">
              <a:rPr lang="en-US" smtClean="0"/>
              <a:pPr/>
              <a:t>2</a:t>
            </a:fld>
            <a:endParaRPr lang="en-US"/>
          </a:p>
        </p:txBody>
      </p:sp>
      <p:pic>
        <p:nvPicPr>
          <p:cNvPr id="2" name="Picture 1">
            <a:extLst>
              <a:ext uri="{FF2B5EF4-FFF2-40B4-BE49-F238E27FC236}">
                <a16:creationId xmlns:a16="http://schemas.microsoft.com/office/drawing/2014/main" id="{1BD1151B-58FB-401E-BFD4-33F3A559BF0C}"/>
              </a:ext>
            </a:extLst>
          </p:cNvPr>
          <p:cNvPicPr>
            <a:picLocks noChangeAspect="1"/>
          </p:cNvPicPr>
          <p:nvPr/>
        </p:nvPicPr>
        <p:blipFill>
          <a:blip r:embed="rId2"/>
          <a:stretch>
            <a:fillRect/>
          </a:stretch>
        </p:blipFill>
        <p:spPr>
          <a:xfrm>
            <a:off x="4345458" y="496273"/>
            <a:ext cx="2619375" cy="1957563"/>
          </a:xfrm>
          <a:prstGeom prst="rect">
            <a:avLst/>
          </a:prstGeom>
        </p:spPr>
      </p:pic>
      <p:pic>
        <p:nvPicPr>
          <p:cNvPr id="3" name="Picture 2">
            <a:extLst>
              <a:ext uri="{FF2B5EF4-FFF2-40B4-BE49-F238E27FC236}">
                <a16:creationId xmlns:a16="http://schemas.microsoft.com/office/drawing/2014/main" id="{D52D0517-AFD3-4A64-80C9-2A2C178506B0}"/>
              </a:ext>
            </a:extLst>
          </p:cNvPr>
          <p:cNvPicPr>
            <a:picLocks noChangeAspect="1"/>
          </p:cNvPicPr>
          <p:nvPr/>
        </p:nvPicPr>
        <p:blipFill>
          <a:blip r:embed="rId3"/>
          <a:stretch>
            <a:fillRect/>
          </a:stretch>
        </p:blipFill>
        <p:spPr>
          <a:xfrm>
            <a:off x="2051720" y="2731932"/>
            <a:ext cx="2915816" cy="1836417"/>
          </a:xfrm>
          <a:prstGeom prst="rect">
            <a:avLst/>
          </a:prstGeom>
        </p:spPr>
      </p:pic>
      <p:pic>
        <p:nvPicPr>
          <p:cNvPr id="9" name="Picture 8">
            <a:extLst>
              <a:ext uri="{FF2B5EF4-FFF2-40B4-BE49-F238E27FC236}">
                <a16:creationId xmlns:a16="http://schemas.microsoft.com/office/drawing/2014/main" id="{BD331E9A-65AA-4BD7-91DA-A13B1B1B242E}"/>
              </a:ext>
            </a:extLst>
          </p:cNvPr>
          <p:cNvPicPr>
            <a:picLocks noChangeAspect="1"/>
          </p:cNvPicPr>
          <p:nvPr/>
        </p:nvPicPr>
        <p:blipFill>
          <a:blip r:embed="rId4"/>
          <a:stretch>
            <a:fillRect/>
          </a:stretch>
        </p:blipFill>
        <p:spPr>
          <a:xfrm>
            <a:off x="6084168" y="2689430"/>
            <a:ext cx="2466975" cy="1847850"/>
          </a:xfrm>
          <a:prstGeom prst="rect">
            <a:avLst/>
          </a:prstGeom>
        </p:spPr>
      </p:pic>
      <p:pic>
        <p:nvPicPr>
          <p:cNvPr id="11" name="Picture 10">
            <a:extLst>
              <a:ext uri="{FF2B5EF4-FFF2-40B4-BE49-F238E27FC236}">
                <a16:creationId xmlns:a16="http://schemas.microsoft.com/office/drawing/2014/main" id="{B483D2E7-3319-45E3-8E69-A6894441668E}"/>
              </a:ext>
            </a:extLst>
          </p:cNvPr>
          <p:cNvPicPr>
            <a:picLocks noChangeAspect="1"/>
          </p:cNvPicPr>
          <p:nvPr/>
        </p:nvPicPr>
        <p:blipFill>
          <a:blip r:embed="rId5"/>
          <a:stretch>
            <a:fillRect/>
          </a:stretch>
        </p:blipFill>
        <p:spPr>
          <a:xfrm>
            <a:off x="4774480" y="4772874"/>
            <a:ext cx="2619375" cy="1794157"/>
          </a:xfrm>
          <a:prstGeom prst="rect">
            <a:avLst/>
          </a:prstGeom>
        </p:spPr>
      </p:pic>
      <p:pic>
        <p:nvPicPr>
          <p:cNvPr id="12" name="Picture 11">
            <a:extLst>
              <a:ext uri="{FF2B5EF4-FFF2-40B4-BE49-F238E27FC236}">
                <a16:creationId xmlns:a16="http://schemas.microsoft.com/office/drawing/2014/main" id="{9B445617-7548-4037-9728-7D7E84AF1D41}"/>
              </a:ext>
            </a:extLst>
          </p:cNvPr>
          <p:cNvPicPr>
            <a:picLocks noChangeAspect="1"/>
          </p:cNvPicPr>
          <p:nvPr/>
        </p:nvPicPr>
        <p:blipFill>
          <a:blip r:embed="rId6" cstate="print"/>
          <a:stretch>
            <a:fillRect/>
          </a:stretch>
        </p:blipFill>
        <p:spPr>
          <a:xfrm>
            <a:off x="497160" y="527105"/>
            <a:ext cx="2915816" cy="1957563"/>
          </a:xfrm>
          <a:prstGeom prst="rect">
            <a:avLst/>
          </a:prstGeom>
        </p:spPr>
      </p:pic>
      <p:pic>
        <p:nvPicPr>
          <p:cNvPr id="13" name="Picture 12">
            <a:extLst>
              <a:ext uri="{FF2B5EF4-FFF2-40B4-BE49-F238E27FC236}">
                <a16:creationId xmlns:a16="http://schemas.microsoft.com/office/drawing/2014/main" id="{95A902DD-7793-45EC-B6DC-D5A24D19F488}"/>
              </a:ext>
            </a:extLst>
          </p:cNvPr>
          <p:cNvPicPr>
            <a:picLocks noChangeAspect="1"/>
          </p:cNvPicPr>
          <p:nvPr/>
        </p:nvPicPr>
        <p:blipFill>
          <a:blip r:embed="rId7"/>
          <a:stretch>
            <a:fillRect/>
          </a:stretch>
        </p:blipFill>
        <p:spPr>
          <a:xfrm>
            <a:off x="346349" y="4782871"/>
            <a:ext cx="2857500" cy="1794157"/>
          </a:xfrm>
          <a:prstGeom prst="rect">
            <a:avLst/>
          </a:prstGeom>
        </p:spPr>
      </p:pic>
    </p:spTree>
  </p:cSld>
  <p:clrMapOvr>
    <a:masterClrMapping/>
  </p:clrMapOvr>
  <p:transition spd="slow">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Cyrl-RS" dirty="0"/>
              <a:t>САДРЖАЈ</a:t>
            </a:r>
            <a:br>
              <a:rPr lang="sr-Cyrl-RS" dirty="0"/>
            </a:br>
            <a:endParaRPr lang="en-US" dirty="0"/>
          </a:p>
        </p:txBody>
      </p:sp>
      <p:sp>
        <p:nvSpPr>
          <p:cNvPr id="3" name="Content Placeholder 2"/>
          <p:cNvSpPr>
            <a:spLocks noGrp="1"/>
          </p:cNvSpPr>
          <p:nvPr>
            <p:ph idx="1"/>
          </p:nvPr>
        </p:nvSpPr>
        <p:spPr bwMode="auto">
          <a:xfrm>
            <a:off x="533400" y="2060848"/>
            <a:ext cx="6887389" cy="4104456"/>
          </a:xfrm>
        </p:spPr>
        <p:txBody>
          <a:bodyPr>
            <a:normAutofit fontScale="62500" lnSpcReduction="20000"/>
          </a:bodyPr>
          <a:lstStyle/>
          <a:p>
            <a:pPr algn="ctr">
              <a:buFont typeface="Wingdings" pitchFamily="2" charset="2"/>
              <a:buChar char="Ø"/>
            </a:pPr>
            <a:r>
              <a:rPr lang="ru-RU" sz="2400" dirty="0">
                <a:latin typeface="Times New Roman" pitchFamily="18" charset="0"/>
                <a:cs typeface="Times New Roman" pitchFamily="18" charset="0"/>
              </a:rPr>
              <a:t>Увод</a:t>
            </a:r>
          </a:p>
          <a:p>
            <a:pPr algn="ctr">
              <a:buFont typeface="Wingdings" pitchFamily="2" charset="2"/>
              <a:buChar char="Ø"/>
            </a:pPr>
            <a:r>
              <a:rPr lang="ru-RU" sz="2400" dirty="0">
                <a:latin typeface="Times New Roman" pitchFamily="18" charset="0"/>
                <a:cs typeface="Times New Roman" pitchFamily="18" charset="0"/>
              </a:rPr>
              <a:t>Како настаје буџет општине?</a:t>
            </a:r>
          </a:p>
          <a:p>
            <a:pPr algn="ctr">
              <a:buFont typeface="Wingdings" pitchFamily="2" charset="2"/>
              <a:buChar char="Ø"/>
            </a:pPr>
            <a:r>
              <a:rPr lang="ru-RU" sz="2400" dirty="0">
                <a:latin typeface="Times New Roman" pitchFamily="18" charset="0"/>
                <a:cs typeface="Times New Roman" pitchFamily="18" charset="0"/>
              </a:rPr>
              <a:t>Појам буџета</a:t>
            </a:r>
          </a:p>
          <a:p>
            <a:pPr algn="ctr">
              <a:buFont typeface="Wingdings" pitchFamily="2" charset="2"/>
              <a:buChar char="Ø"/>
            </a:pPr>
            <a:r>
              <a:rPr lang="ru-RU" sz="2400" dirty="0">
                <a:latin typeface="Times New Roman" pitchFamily="18" charset="0"/>
                <a:cs typeface="Times New Roman" pitchFamily="18" charset="0"/>
              </a:rPr>
              <a:t>Ко учествује у изради буџета?</a:t>
            </a:r>
          </a:p>
          <a:p>
            <a:pPr algn="ctr">
              <a:buFont typeface="Wingdings" pitchFamily="2" charset="2"/>
              <a:buChar char="Ø"/>
            </a:pPr>
            <a:r>
              <a:rPr lang="ru-RU" sz="2400" dirty="0">
                <a:latin typeface="Times New Roman" pitchFamily="18" charset="0"/>
                <a:cs typeface="Times New Roman" pitchFamily="18" charset="0"/>
              </a:rPr>
              <a:t>На основу чега се доноси буџет?</a:t>
            </a:r>
          </a:p>
          <a:p>
            <a:pPr algn="ctr">
              <a:buFont typeface="Wingdings" pitchFamily="2" charset="2"/>
              <a:buChar char="Ø"/>
            </a:pPr>
            <a:r>
              <a:rPr lang="ru-RU" sz="2400" dirty="0">
                <a:latin typeface="Times New Roman" pitchFamily="18" charset="0"/>
                <a:cs typeface="Times New Roman" pitchFamily="18" charset="0"/>
              </a:rPr>
              <a:t>Приходи буџета</a:t>
            </a:r>
          </a:p>
          <a:p>
            <a:pPr algn="ctr">
              <a:buFont typeface="Wingdings" pitchFamily="2" charset="2"/>
              <a:buChar char="Ø"/>
            </a:pPr>
            <a:r>
              <a:rPr lang="ru-RU" sz="2400" dirty="0">
                <a:latin typeface="Times New Roman" pitchFamily="18" charset="0"/>
                <a:cs typeface="Times New Roman" pitchFamily="18" charset="0"/>
              </a:rPr>
              <a:t>Како се пуни буџет?</a:t>
            </a:r>
          </a:p>
          <a:p>
            <a:pPr algn="ctr">
              <a:buFont typeface="Wingdings" pitchFamily="2" charset="2"/>
              <a:buChar char="Ø"/>
            </a:pPr>
            <a:r>
              <a:rPr lang="ru-RU" sz="2400" dirty="0">
                <a:latin typeface="Times New Roman" pitchFamily="18" charset="0"/>
                <a:cs typeface="Times New Roman" pitchFamily="18" charset="0"/>
              </a:rPr>
              <a:t>Структура прихода и примања</a:t>
            </a:r>
          </a:p>
          <a:p>
            <a:pPr algn="ctr">
              <a:buFont typeface="Wingdings" pitchFamily="2" charset="2"/>
              <a:buChar char="Ø"/>
            </a:pPr>
            <a:r>
              <a:rPr lang="ru-RU" sz="2400" dirty="0">
                <a:latin typeface="Times New Roman" pitchFamily="18" charset="0"/>
                <a:cs typeface="Times New Roman" pitchFamily="18" charset="0"/>
              </a:rPr>
              <a:t>Расходи буџета</a:t>
            </a:r>
          </a:p>
          <a:p>
            <a:pPr algn="ctr">
              <a:buFont typeface="Wingdings" pitchFamily="2" charset="2"/>
              <a:buChar char="Ø"/>
            </a:pPr>
            <a:r>
              <a:rPr lang="ru-RU" sz="2400" dirty="0">
                <a:latin typeface="Times New Roman" pitchFamily="18" charset="0"/>
                <a:cs typeface="Times New Roman" pitchFamily="18" charset="0"/>
              </a:rPr>
              <a:t>На шта се троши ваш новац?</a:t>
            </a:r>
          </a:p>
          <a:p>
            <a:pPr algn="ctr">
              <a:buFont typeface="Wingdings" pitchFamily="2" charset="2"/>
              <a:buChar char="Ø"/>
            </a:pPr>
            <a:r>
              <a:rPr lang="ru-RU" sz="2400" dirty="0">
                <a:latin typeface="Times New Roman" pitchFamily="18" charset="0"/>
                <a:cs typeface="Times New Roman" pitchFamily="18" charset="0"/>
              </a:rPr>
              <a:t>Структура расхода и издатака</a:t>
            </a:r>
          </a:p>
          <a:p>
            <a:pPr algn="ctr">
              <a:buFont typeface="Wingdings" pitchFamily="2" charset="2"/>
              <a:buChar char="Ø"/>
            </a:pPr>
            <a:r>
              <a:rPr lang="ru-RU" sz="2400" dirty="0">
                <a:latin typeface="Times New Roman" pitchFamily="18" charset="0"/>
                <a:cs typeface="Times New Roman" pitchFamily="18" charset="0"/>
              </a:rPr>
              <a:t>Програмско трошење</a:t>
            </a:r>
          </a:p>
          <a:p>
            <a:pPr algn="ctr">
              <a:buFont typeface="Wingdings" pitchFamily="2" charset="2"/>
              <a:buChar char="Ø"/>
            </a:pPr>
            <a:r>
              <a:rPr lang="ru-RU" sz="2400" dirty="0">
                <a:latin typeface="Times New Roman" pitchFamily="18" charset="0"/>
                <a:cs typeface="Times New Roman" pitchFamily="18" charset="0"/>
              </a:rPr>
              <a:t>Како су средства расподељена по корисницима</a:t>
            </a:r>
          </a:p>
          <a:p>
            <a:pPr algn="ctr">
              <a:buFont typeface="Wingdings" pitchFamily="2" charset="2"/>
              <a:buChar char="Ø"/>
            </a:pPr>
            <a:r>
              <a:rPr lang="ru-RU" sz="2400" dirty="0">
                <a:latin typeface="Times New Roman" pitchFamily="18" charset="0"/>
                <a:cs typeface="Times New Roman" pitchFamily="18" charset="0"/>
              </a:rPr>
              <a:t>Најважнији капитални пројекти</a:t>
            </a:r>
          </a:p>
          <a:p>
            <a:endParaRPr lang="en-US" dirty="0"/>
          </a:p>
        </p:txBody>
      </p:sp>
      <p:sp>
        <p:nvSpPr>
          <p:cNvPr id="5" name="Slide Number Placeholder 4"/>
          <p:cNvSpPr>
            <a:spLocks noGrp="1"/>
          </p:cNvSpPr>
          <p:nvPr>
            <p:ph type="sldNum" sz="quarter" idx="12"/>
          </p:nvPr>
        </p:nvSpPr>
        <p:spPr/>
        <p:txBody>
          <a:bodyPr/>
          <a:lstStyle/>
          <a:p>
            <a:fld id="{CBA208D6-CF36-4864-B7A2-04074BFE8205}" type="slidenum">
              <a:rPr lang="en-US" smtClean="0"/>
              <a:pPr/>
              <a:t>3</a:t>
            </a:fld>
            <a:endParaRPr lang="en-US"/>
          </a:p>
        </p:txBody>
      </p:sp>
    </p:spTree>
    <p:extLst>
      <p:ext uri="{BB962C8B-B14F-4D97-AF65-F5344CB8AC3E}">
        <p14:creationId xmlns:p14="http://schemas.microsoft.com/office/powerpoint/2010/main" val="865389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594" y="860266"/>
            <a:ext cx="7239000" cy="876712"/>
          </a:xfrm>
        </p:spPr>
        <p:txBody>
          <a:bodyPr/>
          <a:lstStyle/>
          <a:p>
            <a:r>
              <a:rPr lang="sr-Cyrl-RS" dirty="0"/>
              <a:t>        УВОД</a:t>
            </a:r>
            <a:endParaRPr lang="en-US" dirty="0"/>
          </a:p>
        </p:txBody>
      </p:sp>
      <p:sp>
        <p:nvSpPr>
          <p:cNvPr id="3" name="Content Placeholder 2"/>
          <p:cNvSpPr>
            <a:spLocks noGrp="1"/>
          </p:cNvSpPr>
          <p:nvPr>
            <p:ph idx="1"/>
          </p:nvPr>
        </p:nvSpPr>
        <p:spPr/>
        <p:txBody>
          <a:bodyPr>
            <a:normAutofit lnSpcReduction="10000"/>
          </a:bodyPr>
          <a:lstStyle/>
          <a:p>
            <a:pPr marL="0" indent="0" algn="just">
              <a:buNone/>
            </a:pPr>
            <a:r>
              <a:rPr lang="ru-RU" sz="2000" dirty="0">
                <a:latin typeface="Times New Roman" pitchFamily="18" charset="0"/>
                <a:cs typeface="Times New Roman" pitchFamily="18" charset="0"/>
              </a:rPr>
              <a:t>	</a:t>
            </a:r>
            <a:r>
              <a:rPr lang="ru-RU" sz="1800" dirty="0">
                <a:latin typeface="Times New Roman" pitchFamily="18" charset="0"/>
                <a:cs typeface="Times New Roman" pitchFamily="18" charset="0"/>
              </a:rPr>
              <a:t>Поштовани грађани,</a:t>
            </a:r>
          </a:p>
          <a:p>
            <a:pPr marL="0" indent="0" algn="just">
              <a:buNone/>
            </a:pPr>
            <a:r>
              <a:rPr lang="ru-RU" sz="1800" dirty="0">
                <a:latin typeface="Times New Roman" pitchFamily="18" charset="0"/>
                <a:cs typeface="Times New Roman" pitchFamily="18" charset="0"/>
              </a:rPr>
              <a:t>	</a:t>
            </a:r>
            <a:r>
              <a:rPr lang="sr-Cyrl-RS" sz="1800" dirty="0">
                <a:latin typeface="Times New Roman" pitchFamily="18" charset="0"/>
                <a:cs typeface="Times New Roman" pitchFamily="18" charset="0"/>
              </a:rPr>
              <a:t>Г</a:t>
            </a:r>
            <a:r>
              <a:rPr lang="ru-RU" sz="1800" dirty="0">
                <a:latin typeface="Times New Roman" pitchFamily="18" charset="0"/>
                <a:cs typeface="Times New Roman" pitchFamily="18" charset="0"/>
              </a:rPr>
              <a:t>рађански водич кроз буџет који има за циљ да пружи најважније информације о планираном буџету за 20. годину општине Ковин. </a:t>
            </a:r>
          </a:p>
          <a:p>
            <a:pPr marL="0" indent="0" algn="just">
              <a:buNone/>
            </a:pPr>
            <a:r>
              <a:rPr lang="ru-RU" sz="1800" dirty="0">
                <a:latin typeface="Times New Roman" pitchFamily="18" charset="0"/>
                <a:cs typeface="Times New Roman" pitchFamily="18" charset="0"/>
              </a:rPr>
              <a:t>	Израда грађанског буџета, као инструмента за повећање транспарентног исказивања на који начин и у које сврхе се користе јавна средства, представља својеврстан водич за грађане којима треба да се приближе надлежности и начин финансирања послова који се обављају у општини. </a:t>
            </a:r>
          </a:p>
          <a:p>
            <a:pPr marL="0" indent="0" algn="just">
              <a:buNone/>
            </a:pPr>
            <a:r>
              <a:rPr lang="ru-RU" sz="1800" dirty="0">
                <a:latin typeface="Times New Roman" pitchFamily="18" charset="0"/>
                <a:cs typeface="Times New Roman" pitchFamily="18" charset="0"/>
              </a:rPr>
              <a:t>	У циљу информисања и појашњења грађанима о начину и сврси трошења буџетских средстава, локална власт треба да на једноставан и разумљив начин прикаже свој буџет грађанима са информацијама о буџетским приходима и примањима, расходима и издацима, изворима финансирања, буџетским корисницима</a:t>
            </a:r>
            <a:r>
              <a:rPr lang="sr-Latn-RS" sz="1800" dirty="0">
                <a:latin typeface="Times New Roman" pitchFamily="18" charset="0"/>
                <a:cs typeface="Times New Roman" pitchFamily="18" charset="0"/>
              </a:rPr>
              <a:t> </a:t>
            </a:r>
            <a:r>
              <a:rPr lang="sr-Cyrl-RS" sz="1800" dirty="0">
                <a:latin typeface="Times New Roman" pitchFamily="18" charset="0"/>
                <a:cs typeface="Times New Roman" pitchFamily="18" charset="0"/>
              </a:rPr>
              <a:t>и сл.</a:t>
            </a:r>
            <a:endParaRPr lang="en-US" sz="1800" dirty="0">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CBA208D6-CF36-4864-B7A2-04074BFE8205}" type="slidenum">
              <a:rPr lang="en-US" smtClean="0"/>
              <a:pPr/>
              <a:t>4</a:t>
            </a:fld>
            <a:endParaRPr lang="en-US"/>
          </a:p>
        </p:txBody>
      </p:sp>
    </p:spTree>
    <p:extLst>
      <p:ext uri="{BB962C8B-B14F-4D97-AF65-F5344CB8AC3E}">
        <p14:creationId xmlns:p14="http://schemas.microsoft.com/office/powerpoint/2010/main" val="2429125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sz="2400" dirty="0"/>
              <a:t>   </a:t>
            </a:r>
            <a:br>
              <a:rPr lang="ru-RU" sz="2400" dirty="0"/>
            </a:br>
            <a:r>
              <a:rPr lang="ru-RU" sz="2400" dirty="0"/>
              <a:t>	</a:t>
            </a:r>
            <a:r>
              <a:rPr lang="ru-RU" sz="2800" dirty="0"/>
              <a:t>Како настаје буџет општине</a:t>
            </a:r>
            <a:br>
              <a:rPr lang="ru-RU" sz="2400" dirty="0"/>
            </a:br>
            <a:endParaRPr lang="en-US" sz="2400" dirty="0"/>
          </a:p>
        </p:txBody>
      </p:sp>
      <p:sp>
        <p:nvSpPr>
          <p:cNvPr id="3" name="Content Placeholder 2"/>
          <p:cNvSpPr>
            <a:spLocks noGrp="1"/>
          </p:cNvSpPr>
          <p:nvPr>
            <p:ph idx="1"/>
          </p:nvPr>
        </p:nvSpPr>
        <p:spPr>
          <a:xfrm>
            <a:off x="533400" y="2336872"/>
            <a:ext cx="7927032" cy="3684415"/>
          </a:xfrm>
        </p:spPr>
        <p:txBody>
          <a:bodyPr>
            <a:normAutofit fontScale="85000" lnSpcReduction="20000"/>
          </a:bodyPr>
          <a:lstStyle/>
          <a:p>
            <a:pPr marL="0" indent="0" algn="just">
              <a:buNone/>
            </a:pPr>
            <a:r>
              <a:rPr lang="ru-RU" sz="2100" dirty="0">
                <a:latin typeface="Times New Roman" pitchFamily="18" charset="0"/>
                <a:cs typeface="Times New Roman" pitchFamily="18" charset="0"/>
              </a:rPr>
              <a:t>	Одлука о буџету јесте одлука коју доноси локална власт којом се процењују приходи и примања, те утврђују расходи и издаци за једну или три године (капитални издаци исказују се за три године).</a:t>
            </a:r>
          </a:p>
          <a:p>
            <a:pPr marL="0" indent="0" algn="just">
              <a:buNone/>
            </a:pPr>
            <a:r>
              <a:rPr lang="ru-RU" sz="2100" dirty="0">
                <a:latin typeface="Times New Roman" pitchFamily="18" charset="0"/>
                <a:cs typeface="Times New Roman" pitchFamily="18" charset="0"/>
              </a:rPr>
              <a:t>	Буџет се крајем године доноси за наредну буџетску годину.</a:t>
            </a:r>
          </a:p>
          <a:p>
            <a:pPr marL="0" indent="0" algn="just">
              <a:buNone/>
            </a:pPr>
            <a:r>
              <a:rPr lang="ru-RU" sz="2100" dirty="0">
                <a:latin typeface="Times New Roman" pitchFamily="18" charset="0"/>
                <a:cs typeface="Times New Roman" pitchFamily="18" charset="0"/>
              </a:rPr>
              <a:t>	У буџет се током године сливају приходи и примања из којих се подмирују обавезе и врше сва плаћања из делокруга рада општине.</a:t>
            </a:r>
          </a:p>
          <a:p>
            <a:pPr marL="0" indent="0" algn="just">
              <a:buNone/>
            </a:pPr>
            <a:r>
              <a:rPr lang="ru-RU" sz="2100" dirty="0">
                <a:latin typeface="Times New Roman" pitchFamily="18" charset="0"/>
                <a:cs typeface="Times New Roman" pitchFamily="18" charset="0"/>
              </a:rPr>
              <a:t>	Буџет општине доноси Скупштина општине.  </a:t>
            </a:r>
          </a:p>
          <a:p>
            <a:pPr marL="0" indent="0" algn="just">
              <a:buNone/>
            </a:pPr>
            <a:r>
              <a:rPr lang="ru-RU" sz="2100" dirty="0">
                <a:latin typeface="Times New Roman" pitchFamily="18" charset="0"/>
                <a:cs typeface="Times New Roman" pitchFamily="18" charset="0"/>
              </a:rPr>
              <a:t>	Извештај о извршењу буџета разматра Скупштина општине Ковин најмање два пута годишње по истеку шестомесечног, односно деветомесечног периода.</a:t>
            </a:r>
          </a:p>
          <a:p>
            <a:pPr marL="0" indent="0" algn="just">
              <a:buNone/>
            </a:pPr>
            <a:r>
              <a:rPr lang="ru-RU" sz="2100" dirty="0">
                <a:latin typeface="Times New Roman" pitchFamily="18" charset="0"/>
                <a:cs typeface="Times New Roman" pitchFamily="18" charset="0"/>
              </a:rPr>
              <a:t>	Одлука о завршном рачуну буџета локалне власти је акт којим скупштина локалне власти за сваку буџетску годину утврђује укупно остварене приходе и примања и расходе и издатке и финансијски резултат буџета локалне власти (буџетски дефицит или суфицит) и рачун финансирања.</a:t>
            </a:r>
          </a:p>
          <a:p>
            <a:pPr marL="0" indent="0">
              <a:buNone/>
            </a:pPr>
            <a:endParaRPr lang="en-US" dirty="0">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CBA208D6-CF36-4864-B7A2-04074BFE8205}" type="slidenum">
              <a:rPr lang="en-US" smtClean="0"/>
              <a:pPr/>
              <a:t>5</a:t>
            </a:fld>
            <a:endParaRPr lang="en-US"/>
          </a:p>
        </p:txBody>
      </p:sp>
    </p:spTree>
    <p:extLst>
      <p:ext uri="{BB962C8B-B14F-4D97-AF65-F5344CB8AC3E}">
        <p14:creationId xmlns:p14="http://schemas.microsoft.com/office/powerpoint/2010/main" val="28553713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7239000" cy="1368151"/>
          </a:xfrm>
        </p:spPr>
        <p:txBody>
          <a:bodyPr>
            <a:normAutofit/>
          </a:bodyPr>
          <a:lstStyle/>
          <a:p>
            <a:pPr algn="ctr"/>
            <a:r>
              <a:rPr lang="ru-RU" sz="2400" dirty="0"/>
              <a:t>Како настаје буџет општине</a:t>
            </a:r>
            <a:br>
              <a:rPr lang="ru-RU" sz="2400" dirty="0"/>
            </a:br>
            <a:r>
              <a:rPr lang="ru-RU" sz="2400" dirty="0"/>
              <a:t>-Ко учествује у изради?</a:t>
            </a:r>
            <a:endParaRPr lang="en-US" sz="2400" dirty="0"/>
          </a:p>
        </p:txBody>
      </p:sp>
      <p:sp>
        <p:nvSpPr>
          <p:cNvPr id="5" name="Slide Number Placeholder 4"/>
          <p:cNvSpPr>
            <a:spLocks noGrp="1"/>
          </p:cNvSpPr>
          <p:nvPr>
            <p:ph type="sldNum" sz="quarter" idx="12"/>
          </p:nvPr>
        </p:nvSpPr>
        <p:spPr/>
        <p:txBody>
          <a:bodyPr/>
          <a:lstStyle/>
          <a:p>
            <a:fld id="{CBA208D6-CF36-4864-B7A2-04074BFE8205}" type="slidenum">
              <a:rPr lang="en-US" smtClean="0"/>
              <a:pPr/>
              <a:t>6</a:t>
            </a:fld>
            <a:endParaRPr lang="en-US"/>
          </a:p>
        </p:txBody>
      </p:sp>
      <p:graphicFrame>
        <p:nvGraphicFramePr>
          <p:cNvPr id="31" name="Diagram 30"/>
          <p:cNvGraphicFramePr/>
          <p:nvPr>
            <p:extLst>
              <p:ext uri="{D42A27DB-BD31-4B8C-83A1-F6EECF244321}">
                <p14:modId xmlns:p14="http://schemas.microsoft.com/office/powerpoint/2010/main" val="3082014411"/>
              </p:ext>
            </p:extLst>
          </p:nvPr>
        </p:nvGraphicFramePr>
        <p:xfrm>
          <a:off x="539552" y="1844016"/>
          <a:ext cx="7992888" cy="43932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40111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grpId="0" nodeType="clickEffect">
                                  <p:stCondLst>
                                    <p:cond delay="0"/>
                                  </p:stCondLst>
                                  <p:childTnLst>
                                    <p:animClr clrSpc="hsl" dir="cw">
                                      <p:cBhvr override="childStyle">
                                        <p:cTn id="6" dur="500" fill="hold"/>
                                        <p:tgtEl>
                                          <p:spTgt spid="31"/>
                                        </p:tgtEl>
                                        <p:attrNameLst>
                                          <p:attrName>style.color</p:attrName>
                                        </p:attrNameLst>
                                      </p:cBhvr>
                                      <p:by>
                                        <p:hsl h="0" s="12549" l="25098"/>
                                      </p:by>
                                    </p:animClr>
                                    <p:animClr clrSpc="hsl" dir="cw">
                                      <p:cBhvr>
                                        <p:cTn id="7" dur="500" fill="hold"/>
                                        <p:tgtEl>
                                          <p:spTgt spid="31"/>
                                        </p:tgtEl>
                                        <p:attrNameLst>
                                          <p:attrName>fillcolor</p:attrName>
                                        </p:attrNameLst>
                                      </p:cBhvr>
                                      <p:by>
                                        <p:hsl h="0" s="12549" l="25098"/>
                                      </p:by>
                                    </p:animClr>
                                    <p:animClr clrSpc="hsl" dir="cw">
                                      <p:cBhvr>
                                        <p:cTn id="8" dur="500" fill="hold"/>
                                        <p:tgtEl>
                                          <p:spTgt spid="31"/>
                                        </p:tgtEl>
                                        <p:attrNameLst>
                                          <p:attrName>stroke.color</p:attrName>
                                        </p:attrNameLst>
                                      </p:cBhvr>
                                      <p:by>
                                        <p:hsl h="0" s="12549" l="25098"/>
                                      </p:by>
                                    </p:animClr>
                                    <p:set>
                                      <p:cBhvr>
                                        <p:cTn id="9" dur="500" fill="hold"/>
                                        <p:tgtEl>
                                          <p:spTgt spid="31"/>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1"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ru-RU" sz="2400" dirty="0"/>
              <a:t>Како настаје буџет општине</a:t>
            </a:r>
            <a:br>
              <a:rPr lang="ru-RU" sz="2400" dirty="0"/>
            </a:br>
            <a:r>
              <a:rPr lang="ru-RU" sz="2400" dirty="0"/>
              <a:t>-На основу чега се доноси?</a:t>
            </a:r>
            <a:endParaRPr lang="en-US" sz="2400" dirty="0"/>
          </a:p>
        </p:txBody>
      </p:sp>
      <p:sp>
        <p:nvSpPr>
          <p:cNvPr id="4" name="Slide Number Placeholder 3"/>
          <p:cNvSpPr>
            <a:spLocks noGrp="1"/>
          </p:cNvSpPr>
          <p:nvPr>
            <p:ph type="sldNum" sz="quarter" idx="12"/>
          </p:nvPr>
        </p:nvSpPr>
        <p:spPr/>
        <p:txBody>
          <a:bodyPr/>
          <a:lstStyle/>
          <a:p>
            <a:fld id="{CBA208D6-CF36-4864-B7A2-04074BFE8205}" type="slidenum">
              <a:rPr lang="en-US" smtClean="0"/>
              <a:pPr/>
              <a:t>7</a:t>
            </a:fld>
            <a:endParaRPr lang="en-US"/>
          </a:p>
        </p:txBody>
      </p:sp>
      <p:graphicFrame>
        <p:nvGraphicFramePr>
          <p:cNvPr id="15" name="Content Placeholder 14">
            <a:extLst>
              <a:ext uri="{FF2B5EF4-FFF2-40B4-BE49-F238E27FC236}">
                <a16:creationId xmlns:a16="http://schemas.microsoft.com/office/drawing/2014/main" id="{3F0C9E00-1962-4426-A662-0274B88A8DE4}"/>
              </a:ext>
            </a:extLst>
          </p:cNvPr>
          <p:cNvGraphicFramePr>
            <a:graphicFrameLocks noGrp="1"/>
          </p:cNvGraphicFramePr>
          <p:nvPr>
            <p:ph idx="1"/>
            <p:extLst>
              <p:ext uri="{D42A27DB-BD31-4B8C-83A1-F6EECF244321}">
                <p14:modId xmlns:p14="http://schemas.microsoft.com/office/powerpoint/2010/main" val="1436023136"/>
              </p:ext>
            </p:extLst>
          </p:nvPr>
        </p:nvGraphicFramePr>
        <p:xfrm>
          <a:off x="533400" y="2336800"/>
          <a:ext cx="7783513" cy="4188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24382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7239000" cy="1069668"/>
          </a:xfrm>
        </p:spPr>
        <p:txBody>
          <a:bodyPr>
            <a:normAutofit/>
          </a:bodyPr>
          <a:lstStyle/>
          <a:p>
            <a:pPr algn="ctr"/>
            <a:r>
              <a:rPr lang="sr-Cyrl-RS" sz="2400" dirty="0"/>
              <a:t>ПРИХОДИ БУЏЕТА</a:t>
            </a:r>
            <a:endParaRPr lang="en-US" sz="2400" dirty="0"/>
          </a:p>
        </p:txBody>
      </p:sp>
      <p:sp>
        <p:nvSpPr>
          <p:cNvPr id="3" name="Content Placeholder 2"/>
          <p:cNvSpPr>
            <a:spLocks noGrp="1"/>
          </p:cNvSpPr>
          <p:nvPr>
            <p:ph idx="1"/>
          </p:nvPr>
        </p:nvSpPr>
        <p:spPr>
          <a:xfrm>
            <a:off x="142843" y="1988840"/>
            <a:ext cx="8715437" cy="4297680"/>
          </a:xfrm>
        </p:spPr>
        <p:txBody>
          <a:bodyPr/>
          <a:lstStyle/>
          <a:p>
            <a:pPr marL="0" indent="0" algn="just">
              <a:buNone/>
            </a:pPr>
            <a:endParaRPr lang="sr-Latn-RS" sz="1800" dirty="0">
              <a:latin typeface="Times New Roman" pitchFamily="18" charset="0"/>
              <a:cs typeface="Times New Roman" pitchFamily="18" charset="0"/>
            </a:endParaRPr>
          </a:p>
          <a:p>
            <a:pPr marL="0" indent="0" algn="just">
              <a:buNone/>
            </a:pPr>
            <a:r>
              <a:rPr lang="ru-RU" sz="1800" dirty="0">
                <a:latin typeface="Times New Roman" pitchFamily="18" charset="0"/>
                <a:cs typeface="Times New Roman" pitchFamily="18" charset="0"/>
              </a:rPr>
              <a:t>Укупни јавни приходи и примања општине Ковин за 2020. годину износе</a:t>
            </a:r>
          </a:p>
          <a:p>
            <a:pPr marL="0" indent="0" algn="just">
              <a:buNone/>
            </a:pPr>
            <a:endParaRPr lang="ru-RU" sz="1800" dirty="0">
              <a:latin typeface="Times New Roman" pitchFamily="18" charset="0"/>
              <a:cs typeface="Times New Roman" pitchFamily="18" charset="0"/>
            </a:endParaRPr>
          </a:p>
          <a:p>
            <a:pPr marL="0" indent="0" algn="just">
              <a:buNone/>
            </a:pPr>
            <a:endParaRPr lang="ru-RU" sz="1800" dirty="0">
              <a:latin typeface="Times New Roman" pitchFamily="18" charset="0"/>
              <a:cs typeface="Times New Roman" pitchFamily="18" charset="0"/>
            </a:endParaRPr>
          </a:p>
          <a:p>
            <a:pPr marL="0" indent="0" algn="just">
              <a:buNone/>
            </a:pPr>
            <a:r>
              <a:rPr lang="ru-RU" sz="1800" dirty="0">
                <a:latin typeface="Times New Roman" pitchFamily="18" charset="0"/>
                <a:cs typeface="Times New Roman" pitchFamily="18" charset="0"/>
              </a:rPr>
              <a:t>Одлуком о буџету општине Ковин за 2020. годину планира су средства из буџета општине у износу од 955.702.000 динара, пренета средства из ранијих година у износу од 248.966.245 динара, сопствени приходи буџетских корисника у износу од 5.753.500 динара (остварују их Центар за културу и Библиотекнаа) и остали приходи (донације, трансфери са виших нивоа власти, добровољни трансфери и родитељски динар) у износу од 53.118.720 динара . </a:t>
            </a:r>
          </a:p>
        </p:txBody>
      </p:sp>
      <p:sp>
        <p:nvSpPr>
          <p:cNvPr id="4" name="Slide Number Placeholder 3"/>
          <p:cNvSpPr>
            <a:spLocks noGrp="1"/>
          </p:cNvSpPr>
          <p:nvPr>
            <p:ph type="sldNum" sz="quarter" idx="12"/>
          </p:nvPr>
        </p:nvSpPr>
        <p:spPr/>
        <p:txBody>
          <a:bodyPr/>
          <a:lstStyle/>
          <a:p>
            <a:fld id="{CBA208D6-CF36-4864-B7A2-04074BFE8205}" type="slidenum">
              <a:rPr lang="en-US" smtClean="0"/>
              <a:pPr/>
              <a:t>8</a:t>
            </a:fld>
            <a:endParaRPr lang="en-US"/>
          </a:p>
        </p:txBody>
      </p:sp>
      <p:sp>
        <p:nvSpPr>
          <p:cNvPr id="5" name="Horizontal Scroll 4"/>
          <p:cNvSpPr/>
          <p:nvPr/>
        </p:nvSpPr>
        <p:spPr>
          <a:xfrm>
            <a:off x="1859943" y="2714620"/>
            <a:ext cx="4585913" cy="714380"/>
          </a:xfrm>
          <a:prstGeom prst="horizontalScroll">
            <a:avLst/>
          </a:prstGeom>
          <a:solidFill>
            <a:schemeClr val="bg2">
              <a:lumMod val="40000"/>
              <a:lumOff val="60000"/>
            </a:schemeClr>
          </a:solidFill>
        </p:spPr>
        <p:style>
          <a:lnRef idx="3">
            <a:schemeClr val="lt1"/>
          </a:lnRef>
          <a:fillRef idx="1">
            <a:schemeClr val="accent5"/>
          </a:fillRef>
          <a:effectRef idx="1">
            <a:schemeClr val="accent5"/>
          </a:effectRef>
          <a:fontRef idx="minor">
            <a:schemeClr val="lt1"/>
          </a:fontRef>
        </p:style>
        <p:txBody>
          <a:bodyPr rtlCol="0" anchor="ctr"/>
          <a:lstStyle/>
          <a:p>
            <a:pPr algn="ctr"/>
            <a:endParaRPr lang="sr-Cyrl-RS" dirty="0"/>
          </a:p>
          <a:p>
            <a:pPr algn="ctr"/>
            <a:r>
              <a:rPr lang="sr-Cyrl-RS" dirty="0"/>
              <a:t>1.263.540.465</a:t>
            </a:r>
          </a:p>
          <a:p>
            <a:pPr algn="ctr"/>
            <a:endParaRPr lang="en-US" dirty="0"/>
          </a:p>
        </p:txBody>
      </p:sp>
      <p:graphicFrame>
        <p:nvGraphicFramePr>
          <p:cNvPr id="9" name="Diagram 8"/>
          <p:cNvGraphicFramePr/>
          <p:nvPr>
            <p:extLst>
              <p:ext uri="{D42A27DB-BD31-4B8C-83A1-F6EECF244321}">
                <p14:modId xmlns:p14="http://schemas.microsoft.com/office/powerpoint/2010/main" val="2073338548"/>
              </p:ext>
            </p:extLst>
          </p:nvPr>
        </p:nvGraphicFramePr>
        <p:xfrm>
          <a:off x="571472" y="4869160"/>
          <a:ext cx="8215370" cy="11521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5" name="Diagram 14"/>
          <p:cNvGraphicFramePr/>
          <p:nvPr>
            <p:extLst>
              <p:ext uri="{D42A27DB-BD31-4B8C-83A1-F6EECF244321}">
                <p14:modId xmlns:p14="http://schemas.microsoft.com/office/powerpoint/2010/main" val="4014197813"/>
              </p:ext>
            </p:extLst>
          </p:nvPr>
        </p:nvGraphicFramePr>
        <p:xfrm>
          <a:off x="611560" y="5539160"/>
          <a:ext cx="6840760" cy="86409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5439886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380768"/>
          </a:xfrm>
        </p:spPr>
        <p:txBody>
          <a:bodyPr>
            <a:normAutofit/>
          </a:bodyPr>
          <a:lstStyle/>
          <a:p>
            <a:pPr algn="ctr"/>
            <a:r>
              <a:rPr lang="ru-RU" sz="2400" dirty="0"/>
              <a:t>ПРИХОДИ БУЏЕТА</a:t>
            </a:r>
            <a:br>
              <a:rPr lang="ru-RU" sz="2400" dirty="0"/>
            </a:br>
            <a:r>
              <a:rPr lang="ru-RU" sz="2400" dirty="0"/>
              <a:t>-Како се пуни буџет?</a:t>
            </a:r>
            <a:endParaRPr lang="en-US" sz="2400" dirty="0"/>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3687496579"/>
              </p:ext>
            </p:extLst>
          </p:nvPr>
        </p:nvGraphicFramePr>
        <p:xfrm>
          <a:off x="3131840" y="1484784"/>
          <a:ext cx="5256584"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CBA208D6-CF36-4864-B7A2-04074BFE8205}" type="slidenum">
              <a:rPr lang="en-US" smtClean="0"/>
              <a:pPr/>
              <a:t>9</a:t>
            </a:fld>
            <a:endParaRPr lang="en-US"/>
          </a:p>
        </p:txBody>
      </p:sp>
      <p:sp>
        <p:nvSpPr>
          <p:cNvPr id="5" name="Rectangle 4"/>
          <p:cNvSpPr/>
          <p:nvPr/>
        </p:nvSpPr>
        <p:spPr>
          <a:xfrm>
            <a:off x="323528" y="2132856"/>
            <a:ext cx="2880320" cy="3693319"/>
          </a:xfrm>
          <a:prstGeom prst="rect">
            <a:avLst/>
          </a:prstGeom>
        </p:spPr>
        <p:txBody>
          <a:bodyPr wrap="square">
            <a:spAutoFit/>
          </a:bodyPr>
          <a:lstStyle/>
          <a:p>
            <a:r>
              <a:rPr lang="sr-Cyrl-RS" b="1" dirty="0">
                <a:latin typeface="Times New Roman" pitchFamily="18" charset="0"/>
                <a:cs typeface="Times New Roman" pitchFamily="18" charset="0"/>
              </a:rPr>
              <a:t>Буџет се пуни новцем од</a:t>
            </a:r>
            <a:r>
              <a:rPr lang="en-US" b="1" dirty="0">
                <a:latin typeface="Times New Roman" pitchFamily="18" charset="0"/>
                <a:cs typeface="Times New Roman" pitchFamily="18" charset="0"/>
              </a:rPr>
              <a:t>:</a:t>
            </a:r>
            <a:endParaRPr lang="sr-Cyrl-RS" b="1" dirty="0">
              <a:latin typeface="Times New Roman" pitchFamily="18" charset="0"/>
              <a:cs typeface="Times New Roman" pitchFamily="18" charset="0"/>
            </a:endParaRPr>
          </a:p>
          <a:p>
            <a:pPr>
              <a:buFont typeface="Arial" pitchFamily="34" charset="0"/>
              <a:buChar char="•"/>
            </a:pPr>
            <a:r>
              <a:rPr lang="sr-Cyrl-RS" dirty="0">
                <a:latin typeface="Times New Roman" pitchFamily="18" charset="0"/>
                <a:cs typeface="Times New Roman" pitchFamily="18" charset="0"/>
              </a:rPr>
              <a:t>Пореских прихода</a:t>
            </a:r>
          </a:p>
          <a:p>
            <a:pPr>
              <a:buFont typeface="Arial" pitchFamily="34" charset="0"/>
              <a:buChar char="•"/>
            </a:pPr>
            <a:r>
              <a:rPr lang="sr-Cyrl-RS" dirty="0">
                <a:latin typeface="Times New Roman" pitchFamily="18" charset="0"/>
                <a:cs typeface="Times New Roman" pitchFamily="18" charset="0"/>
              </a:rPr>
              <a:t>Непореских прихода</a:t>
            </a:r>
          </a:p>
          <a:p>
            <a:pPr>
              <a:buFont typeface="Arial" pitchFamily="34" charset="0"/>
              <a:buChar char="•"/>
            </a:pPr>
            <a:r>
              <a:rPr lang="sr-Cyrl-RS" dirty="0">
                <a:latin typeface="Times New Roman" pitchFamily="18" charset="0"/>
                <a:cs typeface="Times New Roman" pitchFamily="18" charset="0"/>
              </a:rPr>
              <a:t>Донација</a:t>
            </a:r>
          </a:p>
          <a:p>
            <a:pPr>
              <a:buFont typeface="Arial" pitchFamily="34" charset="0"/>
              <a:buChar char="•"/>
            </a:pPr>
            <a:r>
              <a:rPr lang="sr-Cyrl-RS" dirty="0">
                <a:latin typeface="Times New Roman" pitchFamily="18" charset="0"/>
                <a:cs typeface="Times New Roman" pitchFamily="18" charset="0"/>
              </a:rPr>
              <a:t>Трансфера од Републике и АП Војводине</a:t>
            </a:r>
          </a:p>
          <a:p>
            <a:pPr>
              <a:buFont typeface="Arial" pitchFamily="34" charset="0"/>
              <a:buChar char="•"/>
            </a:pPr>
            <a:r>
              <a:rPr lang="sr-Cyrl-RS" dirty="0">
                <a:latin typeface="Times New Roman" pitchFamily="18" charset="0"/>
                <a:cs typeface="Times New Roman" pitchFamily="18" charset="0"/>
              </a:rPr>
              <a:t>Примања од продаје</a:t>
            </a:r>
          </a:p>
          <a:p>
            <a:pPr>
              <a:buNone/>
            </a:pPr>
            <a:r>
              <a:rPr lang="sr-Cyrl-RS" dirty="0">
                <a:latin typeface="Times New Roman" pitchFamily="18" charset="0"/>
                <a:cs typeface="Times New Roman" pitchFamily="18" charset="0"/>
              </a:rPr>
              <a:t> нефинансијске имовине</a:t>
            </a:r>
          </a:p>
          <a:p>
            <a:pPr>
              <a:buFont typeface="Arial" pitchFamily="34" charset="0"/>
              <a:buChar char="•"/>
            </a:pPr>
            <a:r>
              <a:rPr lang="sr-Cyrl-RS" dirty="0">
                <a:latin typeface="Times New Roman" pitchFamily="18" charset="0"/>
                <a:cs typeface="Times New Roman" pitchFamily="18" charset="0"/>
              </a:rPr>
              <a:t>Примања од продаје</a:t>
            </a:r>
          </a:p>
          <a:p>
            <a:pPr>
              <a:buNone/>
            </a:pPr>
            <a:r>
              <a:rPr lang="sr-Cyrl-RS" dirty="0">
                <a:latin typeface="Times New Roman" pitchFamily="18" charset="0"/>
                <a:cs typeface="Times New Roman" pitchFamily="18" charset="0"/>
              </a:rPr>
              <a:t> финансијске имовине</a:t>
            </a:r>
          </a:p>
          <a:p>
            <a:pPr>
              <a:buFont typeface="Arial" pitchFamily="34" charset="0"/>
              <a:buChar char="•"/>
            </a:pPr>
            <a:r>
              <a:rPr lang="sr-Cyrl-RS" dirty="0">
                <a:latin typeface="Times New Roman" pitchFamily="18" charset="0"/>
                <a:cs typeface="Times New Roman" pitchFamily="18" charset="0"/>
              </a:rPr>
              <a:t>Пренетих средстава из</a:t>
            </a:r>
          </a:p>
          <a:p>
            <a:pPr>
              <a:buNone/>
            </a:pPr>
            <a:r>
              <a:rPr lang="sr-Cyrl-RS" dirty="0">
                <a:latin typeface="Times New Roman" pitchFamily="18" charset="0"/>
                <a:cs typeface="Times New Roman" pitchFamily="18" charset="0"/>
              </a:rPr>
              <a:t> ранијих година</a:t>
            </a:r>
          </a:p>
          <a:p>
            <a:pPr>
              <a:buFont typeface="Arial" pitchFamily="34" charset="0"/>
              <a:buChar char="•"/>
            </a:pPr>
            <a:r>
              <a:rPr lang="sr-Cyrl-RS" dirty="0">
                <a:latin typeface="Times New Roman" pitchFamily="18" charset="0"/>
                <a:cs typeface="Times New Roman" pitchFamily="18" charset="0"/>
              </a:rPr>
              <a:t>Осталих прихода</a:t>
            </a:r>
          </a:p>
        </p:txBody>
      </p:sp>
    </p:spTree>
    <p:extLst>
      <p:ext uri="{BB962C8B-B14F-4D97-AF65-F5344CB8AC3E}">
        <p14:creationId xmlns:p14="http://schemas.microsoft.com/office/powerpoint/2010/main" val="3828051198"/>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TM04033917[[fn=Berlin]]</Template>
  <TotalTime>1014</TotalTime>
  <Words>1477</Words>
  <Application>Microsoft Office PowerPoint</Application>
  <PresentationFormat>On-screen Show (4:3)</PresentationFormat>
  <Paragraphs>150</Paragraphs>
  <Slides>19</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Slide Titles</vt:lpstr>
      </vt:variant>
      <vt:variant>
        <vt:i4>19</vt:i4>
      </vt:variant>
      <vt:variant>
        <vt:lpstr>Custom Shows</vt:lpstr>
      </vt:variant>
      <vt:variant>
        <vt:i4>1</vt:i4>
      </vt:variant>
    </vt:vector>
  </HeadingPairs>
  <TitlesOfParts>
    <vt:vector size="26" baseType="lpstr">
      <vt:lpstr>Arial</vt:lpstr>
      <vt:lpstr>Calibri</vt:lpstr>
      <vt:lpstr>Times New Roman</vt:lpstr>
      <vt:lpstr>Trebuchet MS</vt:lpstr>
      <vt:lpstr>Wingdings</vt:lpstr>
      <vt:lpstr>Berlin</vt:lpstr>
      <vt:lpstr>ГРАЂАНСКИ ВОДИЧ КРОЗ БУЏЕТ ОПШТИНЕ КОВИН                        ЗА 2020. ГОДИНУ</vt:lpstr>
      <vt:lpstr>PowerPoint Presentation</vt:lpstr>
      <vt:lpstr>САДРЖАЈ </vt:lpstr>
      <vt:lpstr>        УВОД</vt:lpstr>
      <vt:lpstr>     Како настаје буџет општине </vt:lpstr>
      <vt:lpstr>Како настаје буџет општине -Ко учествује у изради?</vt:lpstr>
      <vt:lpstr>Како настаје буџет општине -На основу чега се доноси?</vt:lpstr>
      <vt:lpstr>ПРИХОДИ БУЏЕТА</vt:lpstr>
      <vt:lpstr>ПРИХОДИ БУЏЕТА -Како се пуни буџет?</vt:lpstr>
      <vt:lpstr>ПРИХОДИ БУЏЕТА -Како се пуни буџет?</vt:lpstr>
      <vt:lpstr>ПРИХОДИ БУЏЕТА -Структура прихода и примања</vt:lpstr>
      <vt:lpstr>РАСХОДИ БУЏЕТА</vt:lpstr>
      <vt:lpstr>РАСХОДИ БУЏЕТА -На шта се троши                  ваш новац?</vt:lpstr>
      <vt:lpstr>РАСХОДИ БУЏЕТА -На шта се троши ваш новац?</vt:lpstr>
      <vt:lpstr>РАСХОДИ БУЏЕТА -Структура расхода и издатака </vt:lpstr>
      <vt:lpstr>РАСХОДИ БУЏЕТА -Програмско трошење Програмско трошење говори о средствима која се издвајају за финансирање основних надлежности и стратешких циљева општине. </vt:lpstr>
      <vt:lpstr>РАСХОДИ БУЏЕТА -Како су средства расподељена по корисницима</vt:lpstr>
      <vt:lpstr>РАСХОДИ БУЏЕТА -Најважнији капитални пројекти </vt:lpstr>
      <vt:lpstr>PowerPoint Presentation</vt:lpstr>
      <vt:lpstr>Custom Show 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ГРАЂАНСКИ ВОДИЧ КРОЗ БУЏЕТ ОПШТИНЕ КОВИН                        ЗА 2019. ГОДИНУ</dc:title>
  <dc:creator>stojkovic</dc:creator>
  <cp:lastModifiedBy>biljana</cp:lastModifiedBy>
  <cp:revision>177</cp:revision>
  <dcterms:created xsi:type="dcterms:W3CDTF">2018-12-20T17:53:14Z</dcterms:created>
  <dcterms:modified xsi:type="dcterms:W3CDTF">2019-12-20T06:15:10Z</dcterms:modified>
</cp:coreProperties>
</file>